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6" r:id="rId1"/>
    <p:sldMasterId id="2147483797" r:id="rId2"/>
    <p:sldMasterId id="2147483798" r:id="rId3"/>
    <p:sldMasterId id="2147483799" r:id="rId4"/>
  </p:sldMasterIdLst>
  <p:notesMasterIdLst>
    <p:notesMasterId r:id="rId60"/>
  </p:notesMasterIdLst>
  <p:sldIdLst>
    <p:sldId id="256" r:id="rId5"/>
    <p:sldId id="257" r:id="rId6"/>
    <p:sldId id="258" r:id="rId7"/>
    <p:sldId id="314" r:id="rId8"/>
    <p:sldId id="260" r:id="rId9"/>
    <p:sldId id="261" r:id="rId10"/>
    <p:sldId id="262" r:id="rId11"/>
    <p:sldId id="264" r:id="rId12"/>
    <p:sldId id="265" r:id="rId13"/>
    <p:sldId id="266" r:id="rId14"/>
    <p:sldId id="267" r:id="rId15"/>
    <p:sldId id="268" r:id="rId16"/>
    <p:sldId id="315" r:id="rId17"/>
    <p:sldId id="270" r:id="rId18"/>
    <p:sldId id="272" r:id="rId19"/>
    <p:sldId id="271" r:id="rId20"/>
    <p:sldId id="316" r:id="rId21"/>
    <p:sldId id="273" r:id="rId22"/>
    <p:sldId id="263"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5" r:id="rId43"/>
    <p:sldId id="294" r:id="rId44"/>
    <p:sldId id="296" r:id="rId45"/>
    <p:sldId id="297" r:id="rId46"/>
    <p:sldId id="298" r:id="rId47"/>
    <p:sldId id="299" r:id="rId48"/>
    <p:sldId id="300" r:id="rId49"/>
    <p:sldId id="301" r:id="rId50"/>
    <p:sldId id="302" r:id="rId51"/>
    <p:sldId id="303" r:id="rId52"/>
    <p:sldId id="304" r:id="rId53"/>
    <p:sldId id="306" r:id="rId54"/>
    <p:sldId id="305" r:id="rId55"/>
    <p:sldId id="307" r:id="rId56"/>
    <p:sldId id="309" r:id="rId57"/>
    <p:sldId id="308" r:id="rId58"/>
    <p:sldId id="310" r:id="rId59"/>
  </p:sldIdLst>
  <p:sldSz cx="9144000" cy="5143500" type="screen16x9"/>
  <p:notesSz cx="6858000" cy="9144000"/>
  <p:embeddedFontLst>
    <p:embeddedFont>
      <p:font typeface="Amatic SC" panose="020B0604020202020204" charset="-79"/>
      <p:regular r:id="rId61"/>
      <p:bold r:id="rId62"/>
    </p:embeddedFont>
    <p:embeddedFont>
      <p:font typeface="Calibri" panose="020F0502020204030204" pitchFamily="34" charset="0"/>
      <p:regular r:id="rId63"/>
      <p:bold r:id="rId64"/>
      <p:italic r:id="rId65"/>
      <p:boldItalic r:id="rId66"/>
    </p:embeddedFont>
    <p:embeddedFont>
      <p:font typeface="Inconsolata" panose="020B0604020202020204" charset="0"/>
      <p:regular r:id="rId67"/>
      <p:bold r:id="rId68"/>
    </p:embeddedFont>
    <p:embeddedFont>
      <p:font typeface="Roboto" panose="020B0604020202020204" charset="0"/>
      <p:regular r:id="rId69"/>
      <p:bold r:id="rId70"/>
      <p:italic r:id="rId71"/>
      <p:boldItalic r:id="rId72"/>
    </p:embeddedFont>
    <p:embeddedFont>
      <p:font typeface="Roboto Light" panose="020B0604020202020204" charset="0"/>
      <p:regular r:id="rId73"/>
      <p:bold r:id="rId74"/>
      <p:italic r:id="rId75"/>
      <p:boldItalic r:id="rId76"/>
    </p:embeddedFont>
    <p:embeddedFont>
      <p:font typeface="Roboto Medium" panose="020B0604020202020204" charset="0"/>
      <p:regular r:id="rId77"/>
      <p:bold r:id="rId78"/>
      <p:italic r:id="rId79"/>
      <p:boldItalic r:id="rId80"/>
    </p:embeddedFont>
    <p:embeddedFont>
      <p:font typeface="Roboto Thin" panose="020B060402020202020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
          <p15:clr>
            <a:srgbClr val="A4A3A4"/>
          </p15:clr>
        </p15:guide>
        <p15:guide id="2" pos="23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16A8CF-0C72-4F66-AF69-2ADF588EDA01}">
  <a:tblStyle styleId="{9916A8CF-0C72-4F66-AF69-2ADF588EDA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420" autoAdjust="0"/>
  </p:normalViewPr>
  <p:slideViewPr>
    <p:cSldViewPr snapToGrid="0">
      <p:cViewPr varScale="1">
        <p:scale>
          <a:sx n="194" d="100"/>
          <a:sy n="194" d="100"/>
        </p:scale>
        <p:origin x="2098" y="125"/>
      </p:cViewPr>
      <p:guideLst>
        <p:guide orient="horz" pos="288"/>
        <p:guide pos="23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font" Target="fonts/font24.fntdata"/><Relationship Id="rId7" Type="http://schemas.openxmlformats.org/officeDocument/2006/relationships/slide" Target="slides/slide3.xml"/><Relationship Id="rId71"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87"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w3schools.com/html/html5_semantic_elements.asp"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forbes.com/billionaires/#213aeaea251c"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odepen.io/MartijnCuppens/pen/MXojmw"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dxr.mozilla.org/mozilla-central/source/layout/style/res/html.css" TargetMode="External"/><Relationship Id="rId4" Type="http://schemas.openxmlformats.org/officeDocument/2006/relationships/hyperlink" Target="https://chromium.googlesource.com/chromium/blink/+/master/Source/core/css/html.css"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33880cb77b_2_19: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dirty="0"/>
          </a:p>
        </p:txBody>
      </p:sp>
      <p:sp>
        <p:nvSpPr>
          <p:cNvPr id="2185" name="Google Shape;2185;g33880cb77b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33880cb77b_2_7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6:45-6:46 (1 min)</a:t>
            </a:r>
            <a:endParaRPr dirty="0"/>
          </a:p>
        </p:txBody>
      </p:sp>
      <p:sp>
        <p:nvSpPr>
          <p:cNvPr id="2262" name="Google Shape;2262;g33880cb77b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33880cb77b_2_78: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6:46-6:47 (1 min)</a:t>
            </a:r>
            <a:endParaRPr dirty="0"/>
          </a:p>
        </p:txBody>
      </p:sp>
      <p:sp>
        <p:nvSpPr>
          <p:cNvPr id="2268" name="Google Shape;2268;g33880cb77b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33880cb77b_2_8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6:47-6:48 (1 min)</a:t>
            </a:r>
            <a:endParaRPr dirty="0"/>
          </a:p>
        </p:txBody>
      </p:sp>
      <p:sp>
        <p:nvSpPr>
          <p:cNvPr id="2274" name="Google Shape;2274;g33880cb77b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4c39bc7c70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4c39bc7c70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6:48-6:49 (1 min)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Anyone know what the thing on the top left is?</a:t>
            </a:r>
          </a:p>
          <a:p>
            <a:pPr marL="171450" lvl="0" indent="-171450" algn="l" rtl="0">
              <a:spcBef>
                <a:spcPts val="0"/>
              </a:spcBef>
              <a:spcAft>
                <a:spcPts val="0"/>
              </a:spcAft>
            </a:pPr>
            <a:endParaRPr lang="en-US" dirty="0"/>
          </a:p>
          <a:p>
            <a:pPr marL="171450" lvl="0" indent="-171450" algn="l" rtl="0">
              <a:spcBef>
                <a:spcPts val="0"/>
              </a:spcBef>
              <a:spcAft>
                <a:spcPts val="0"/>
              </a:spcAft>
            </a:pPr>
            <a:r>
              <a:rPr lang="en-US" b="1" dirty="0"/>
              <a:t>Ask</a:t>
            </a:r>
            <a:r>
              <a:rPr lang="en-US" b="0" dirty="0"/>
              <a:t>: Why is git (VCS in general) important?</a:t>
            </a:r>
            <a:endParaRPr lang="en-US" b="1"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4c38d18095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4c38d18095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6:49-6:50 (1 min)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33880cb77b_2_138: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6:50-6:51 (1 min)</a:t>
            </a:r>
            <a:endParaRPr dirty="0"/>
          </a:p>
        </p:txBody>
      </p:sp>
      <p:sp>
        <p:nvSpPr>
          <p:cNvPr id="2380" name="Google Shape;2380;g33880cb77b_2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g4c38d18095_0_170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6:51-6:52 (1 min)</a:t>
            </a:r>
            <a:endParaRPr dirty="0"/>
          </a:p>
        </p:txBody>
      </p:sp>
      <p:sp>
        <p:nvSpPr>
          <p:cNvPr id="2345" name="Google Shape;2345;g4c38d18095_0_1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g4c38d18095_0_170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6:52-6:53 (1 min)</a:t>
            </a:r>
            <a:endParaRPr dirty="0"/>
          </a:p>
        </p:txBody>
      </p:sp>
      <p:sp>
        <p:nvSpPr>
          <p:cNvPr id="2345" name="Google Shape;2345;g4c38d18095_0_1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5015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g33880cb77b_2_145: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6:53-6:54 (1 min)</a:t>
            </a:r>
            <a:endParaRPr dirty="0"/>
          </a:p>
        </p:txBody>
      </p:sp>
      <p:sp>
        <p:nvSpPr>
          <p:cNvPr id="2388" name="Google Shape;2388;g33880cb77b_2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33880cb77b_2_58: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6:54-6:56 (2 min)</a:t>
            </a:r>
            <a:endParaRPr dirty="0"/>
          </a:p>
        </p:txBody>
      </p:sp>
      <p:sp>
        <p:nvSpPr>
          <p:cNvPr id="2243" name="Google Shape;2243;g33880cb77b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33880cb77b_2_24: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6:30-6:31 (1 min)</a:t>
            </a:r>
            <a:endParaRPr dirty="0"/>
          </a:p>
        </p:txBody>
      </p:sp>
      <p:sp>
        <p:nvSpPr>
          <p:cNvPr id="2192" name="Google Shape;2192;g33880cb77b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33880cb77b_2_165: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6:56-6:57 (1 min)</a:t>
            </a:r>
            <a:endParaRPr dirty="0"/>
          </a:p>
        </p:txBody>
      </p:sp>
      <p:sp>
        <p:nvSpPr>
          <p:cNvPr id="2410" name="Google Shape;2410;g33880cb77b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33880cb77b_2_170: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dirty="0"/>
          </a:p>
        </p:txBody>
      </p:sp>
      <p:sp>
        <p:nvSpPr>
          <p:cNvPr id="2415" name="Google Shape;2415;g33880cb77b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33880cb77b_2_174: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6:57-6:58 (1 min)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TAs: slack out container types - </a:t>
            </a:r>
            <a:r>
              <a:rPr lang="en-US" dirty="0">
                <a:hlinkClick r:id="rId3"/>
              </a:rPr>
              <a:t>https://www.w3schools.com/html/html5_semantic_elements.asp</a:t>
            </a:r>
            <a:endParaRPr lang="en-US" dirty="0"/>
          </a:p>
          <a:p>
            <a:pPr marL="628650" lvl="1" indent="-171450" algn="l" rtl="0">
              <a:spcBef>
                <a:spcPts val="0"/>
              </a:spcBef>
              <a:spcAft>
                <a:spcPts val="0"/>
              </a:spcAft>
            </a:pPr>
            <a:r>
              <a:rPr lang="en-US" dirty="0"/>
              <a:t>Maybe add to resources in GitLab</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Section is grouped content (single cohesive theme like the content within a tab)</a:t>
            </a:r>
          </a:p>
          <a:p>
            <a:pPr marL="628650" lvl="1" indent="-171450" algn="l" rtl="0">
              <a:spcBef>
                <a:spcPts val="0"/>
              </a:spcBef>
              <a:spcAft>
                <a:spcPts val="0"/>
              </a:spcAft>
            </a:pPr>
            <a:r>
              <a:rPr lang="en-US" dirty="0"/>
              <a:t>General rule: only use section if you would include that in an index/outline for the document</a:t>
            </a:r>
          </a:p>
          <a:p>
            <a:pPr marL="628650" lvl="1" indent="-171450" algn="l" rtl="0">
              <a:spcBef>
                <a:spcPts val="0"/>
              </a:spcBef>
              <a:spcAft>
                <a:spcPts val="0"/>
              </a:spcAft>
            </a:pPr>
            <a:endParaRPr lang="en-US" dirty="0"/>
          </a:p>
          <a:p>
            <a:pPr marL="171450" lvl="0" indent="-171450" algn="l" rtl="0">
              <a:spcBef>
                <a:spcPts val="0"/>
              </a:spcBef>
              <a:spcAft>
                <a:spcPts val="0"/>
              </a:spcAft>
            </a:pPr>
            <a:r>
              <a:rPr lang="en-US" dirty="0"/>
              <a:t>Article is self-contained content. This would stand and make sense on its own.</a:t>
            </a:r>
          </a:p>
          <a:p>
            <a:pPr marL="628650" lvl="1" indent="-171450" algn="l" rtl="0">
              <a:spcBef>
                <a:spcPts val="0"/>
              </a:spcBef>
              <a:spcAft>
                <a:spcPts val="0"/>
              </a:spcAft>
            </a:pPr>
            <a:endParaRPr lang="en-US" dirty="0"/>
          </a:p>
          <a:p>
            <a:pPr marL="171450" lvl="0" indent="-171450" algn="l" rtl="0">
              <a:spcBef>
                <a:spcPts val="0"/>
              </a:spcBef>
              <a:spcAft>
                <a:spcPts val="0"/>
              </a:spcAft>
            </a:pPr>
            <a:r>
              <a:rPr lang="en-US" dirty="0"/>
              <a:t>div has no direct semantic meaning, just a container – last resort</a:t>
            </a:r>
            <a:endParaRPr dirty="0"/>
          </a:p>
        </p:txBody>
      </p:sp>
      <p:sp>
        <p:nvSpPr>
          <p:cNvPr id="2420" name="Google Shape;2420;g33880cb77b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33880cb77b_2_185: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6:58-6:59 (1 min)</a:t>
            </a:r>
            <a:endParaRPr dirty="0"/>
          </a:p>
        </p:txBody>
      </p:sp>
      <p:sp>
        <p:nvSpPr>
          <p:cNvPr id="2432" name="Google Shape;2432;g33880cb77b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33880cb77b_2_191: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6:59-7:00 (1 min)</a:t>
            </a:r>
            <a:endParaRPr dirty="0"/>
          </a:p>
        </p:txBody>
      </p:sp>
      <p:sp>
        <p:nvSpPr>
          <p:cNvPr id="2440" name="Google Shape;2440;g33880cb77b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33880cb77b_2_197: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7:00-7:01 (1 min)</a:t>
            </a:r>
            <a:endParaRPr dirty="0"/>
          </a:p>
        </p:txBody>
      </p:sp>
      <p:sp>
        <p:nvSpPr>
          <p:cNvPr id="2448" name="Google Shape;2448;g33880cb77b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3"/>
        <p:cNvGrpSpPr/>
        <p:nvPr/>
      </p:nvGrpSpPr>
      <p:grpSpPr>
        <a:xfrm>
          <a:off x="0" y="0"/>
          <a:ext cx="0" cy="0"/>
          <a:chOff x="0" y="0"/>
          <a:chExt cx="0" cy="0"/>
        </a:xfrm>
      </p:grpSpPr>
      <p:sp>
        <p:nvSpPr>
          <p:cNvPr id="2454" name="Google Shape;2454;g33880cb77b_2_20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7:01-7:02 (1 min)</a:t>
            </a:r>
            <a:endParaRPr dirty="0"/>
          </a:p>
        </p:txBody>
      </p:sp>
      <p:sp>
        <p:nvSpPr>
          <p:cNvPr id="2455" name="Google Shape;2455;g33880cb77b_2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33880cb77b_2_212: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 dirty="0"/>
              <a:t>7:02-7:03 (1 </a:t>
            </a:r>
            <a:r>
              <a:rPr lang="en-US" dirty="0"/>
              <a:t>min)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Class is a “class” or “collection” of related items</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shutterstock_773920963</a:t>
            </a:r>
            <a:endParaRPr dirty="0"/>
          </a:p>
        </p:txBody>
      </p:sp>
      <p:sp>
        <p:nvSpPr>
          <p:cNvPr id="2463" name="Google Shape;2463;g33880cb77b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33880cb77b_2_220: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 dirty="0"/>
              <a:t>7:02-7:03 (1 min)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shutterstock_117393862</a:t>
            </a:r>
            <a:endParaRPr dirty="0"/>
          </a:p>
        </p:txBody>
      </p:sp>
      <p:sp>
        <p:nvSpPr>
          <p:cNvPr id="2471" name="Google Shape;2471;g33880cb77b_2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33880cb77b_2_226: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 dirty="0"/>
              <a:t>7:03-7:04</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shutterstock_1125750473</a:t>
            </a:r>
            <a:endParaRPr dirty="0"/>
          </a:p>
        </p:txBody>
      </p:sp>
      <p:sp>
        <p:nvSpPr>
          <p:cNvPr id="2478" name="Google Shape;2478;g33880cb77b_2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33880cb77b_2_30: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 dirty="0"/>
              <a:t>6:31-6:33 (2 </a:t>
            </a:r>
            <a:r>
              <a:rPr lang="en-US" dirty="0"/>
              <a:t>min)</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shutterstock_411452953</a:t>
            </a:r>
            <a:endParaRPr dirty="0"/>
          </a:p>
        </p:txBody>
      </p:sp>
      <p:sp>
        <p:nvSpPr>
          <p:cNvPr id="2202" name="Google Shape;2202;g33880cb77b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33880cb77b_2_232:notes"/>
          <p:cNvSpPr txBox="1">
            <a:spLocks noGrp="1"/>
          </p:cNvSpPr>
          <p:nvPr>
            <p:ph type="body" idx="1"/>
          </p:nvPr>
        </p:nvSpPr>
        <p:spPr>
          <a:xfrm>
            <a:off x="685800" y="4343314"/>
            <a:ext cx="5486063" cy="4114629"/>
          </a:xfrm>
          <a:prstGeom prst="rect">
            <a:avLst/>
          </a:prstGeom>
          <a:noFill/>
          <a:ln>
            <a:noFill/>
          </a:ln>
        </p:spPr>
        <p:txBody>
          <a:bodyPr spcFirstLastPara="1" wrap="square" lIns="90250" tIns="45125" rIns="90250" bIns="45125"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Arial"/>
                <a:ea typeface="Arial"/>
                <a:cs typeface="Arial"/>
                <a:sym typeface="Arial"/>
              </a:rPr>
              <a:t>7:03-7:13 (10 min)</a:t>
            </a:r>
          </a:p>
          <a:p>
            <a:pPr marL="171450" marR="0" lvl="0" indent="-171450" algn="l" rtl="0">
              <a:spcBef>
                <a:spcPts val="0"/>
              </a:spcBef>
              <a:spcAft>
                <a:spcPts val="0"/>
              </a:spcAft>
            </a:pPr>
            <a:endParaRPr lang="en-US"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pPr>
            <a:r>
              <a:rPr lang="en-US" sz="1100" b="0" i="0" u="none" strike="noStrike" cap="none" dirty="0">
                <a:solidFill>
                  <a:schemeClr val="dk1"/>
                </a:solidFill>
                <a:latin typeface="Arial"/>
                <a:ea typeface="Arial"/>
                <a:cs typeface="Arial"/>
                <a:sym typeface="Arial"/>
              </a:rPr>
              <a:t>Everyone do this with me</a:t>
            </a:r>
          </a:p>
          <a:p>
            <a:pPr marL="171450" marR="0" lvl="0" indent="-171450" algn="l" rtl="0">
              <a:spcBef>
                <a:spcPts val="0"/>
              </a:spcBef>
              <a:spcAft>
                <a:spcPts val="0"/>
              </a:spcAft>
            </a:pPr>
            <a:endParaRPr lang="en-US"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pPr>
            <a:r>
              <a:rPr lang="en-US" dirty="0">
                <a:hlinkClick r:id="rId3"/>
              </a:rPr>
              <a:t>https://www.forbes.com/billionaires/#213aeaea251c</a:t>
            </a:r>
            <a:endParaRPr lang="en-US"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pPr>
            <a:endParaRPr lang="en-US"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pPr>
            <a:r>
              <a:rPr lang="en-US" sz="1100" b="0" i="0" u="none" strike="noStrike" cap="none" dirty="0">
                <a:solidFill>
                  <a:schemeClr val="dk1"/>
                </a:solidFill>
                <a:latin typeface="Arial"/>
                <a:ea typeface="Arial"/>
                <a:cs typeface="Arial"/>
                <a:sym typeface="Arial"/>
              </a:rPr>
              <a:t>Point out that the “Elements” tab is what matters right now</a:t>
            </a:r>
          </a:p>
          <a:p>
            <a:pPr marL="171450" marR="0" lvl="0" indent="-171450" algn="l" rtl="0">
              <a:spcBef>
                <a:spcPts val="0"/>
              </a:spcBef>
              <a:spcAft>
                <a:spcPts val="0"/>
              </a:spcAft>
            </a:pPr>
            <a:endParaRPr lang="en-US"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pPr>
            <a:r>
              <a:rPr lang="en-US" sz="1100" b="0" i="0" u="none" strike="noStrike" cap="none" dirty="0">
                <a:solidFill>
                  <a:schemeClr val="dk1"/>
                </a:solidFill>
                <a:latin typeface="Arial"/>
                <a:ea typeface="Arial"/>
                <a:cs typeface="Arial"/>
                <a:sym typeface="Arial"/>
              </a:rPr>
              <a:t>Breakdown of “Element”, “Styles” and “Console”</a:t>
            </a:r>
          </a:p>
          <a:p>
            <a:pPr marL="171450" marR="0" lvl="0" indent="-171450" algn="l" rtl="0">
              <a:spcBef>
                <a:spcPts val="0"/>
              </a:spcBef>
              <a:spcAft>
                <a:spcPts val="0"/>
              </a:spcAft>
            </a:pPr>
            <a:endParaRPr lang="en-US"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pPr>
            <a:r>
              <a:rPr lang="en-US" sz="1100" b="0" i="0" u="none" strike="noStrike" cap="none" dirty="0">
                <a:solidFill>
                  <a:schemeClr val="dk1"/>
                </a:solidFill>
                <a:latin typeface="Arial"/>
                <a:ea typeface="Arial"/>
                <a:cs typeface="Arial"/>
                <a:sym typeface="Arial"/>
              </a:rPr>
              <a:t>Show how to edit, move and delete HTML (Bill is actually richest again)</a:t>
            </a:r>
          </a:p>
          <a:p>
            <a:pPr marL="171450" marR="0" lvl="0" indent="-171450" algn="l" rtl="0">
              <a:spcBef>
                <a:spcPts val="0"/>
              </a:spcBef>
              <a:spcAft>
                <a:spcPts val="0"/>
              </a:spcAft>
            </a:pPr>
            <a:endParaRPr lang="en-US"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pPr>
            <a:r>
              <a:rPr lang="en-US" sz="1100" b="0" i="0" u="none" strike="noStrike" cap="none" dirty="0">
                <a:solidFill>
                  <a:schemeClr val="dk1"/>
                </a:solidFill>
                <a:latin typeface="Arial"/>
                <a:ea typeface="Arial"/>
                <a:cs typeface="Arial"/>
                <a:sym typeface="Arial"/>
              </a:rPr>
              <a:t>Show CSS rules</a:t>
            </a:r>
          </a:p>
          <a:p>
            <a:pPr marL="171450" marR="0" lvl="0" indent="-171450" algn="l" rtl="0">
              <a:spcBef>
                <a:spcPts val="0"/>
              </a:spcBef>
              <a:spcAft>
                <a:spcPts val="0"/>
              </a:spcAft>
            </a:pPr>
            <a:endParaRPr lang="en-US"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pPr>
            <a:r>
              <a:rPr lang="en-US" sz="1100" b="0" i="0" u="none" strike="noStrike" cap="none" dirty="0">
                <a:solidFill>
                  <a:schemeClr val="dk1"/>
                </a:solidFill>
                <a:latin typeface="Arial"/>
                <a:ea typeface="Arial"/>
                <a:cs typeface="Arial"/>
                <a:sym typeface="Arial"/>
              </a:rPr>
              <a:t>Show computed rules</a:t>
            </a:r>
          </a:p>
          <a:p>
            <a:pPr marL="171450" marR="0" lvl="0" indent="-171450" algn="l" rtl="0">
              <a:spcBef>
                <a:spcPts val="0"/>
              </a:spcBef>
              <a:spcAft>
                <a:spcPts val="0"/>
              </a:spcAft>
            </a:pPr>
            <a:endParaRPr lang="en-US"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pPr>
            <a:r>
              <a:rPr lang="en-US" sz="1100" b="0" i="0" u="none" strike="noStrike" cap="none" dirty="0">
                <a:solidFill>
                  <a:schemeClr val="dk1"/>
                </a:solidFill>
                <a:latin typeface="Arial"/>
                <a:ea typeface="Arial"/>
                <a:cs typeface="Arial"/>
                <a:sym typeface="Arial"/>
              </a:rPr>
              <a:t>Replace my name as richest</a:t>
            </a:r>
          </a:p>
          <a:p>
            <a:pPr marL="171450" marR="0" lvl="0" indent="-171450" algn="l" rtl="0">
              <a:spcBef>
                <a:spcPts val="0"/>
              </a:spcBef>
              <a:spcAft>
                <a:spcPts val="0"/>
              </a:spcAft>
            </a:pPr>
            <a:endParaRPr lang="en-US"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pPr>
            <a:r>
              <a:rPr lang="en-US" sz="1100" b="0" i="0" u="none" strike="noStrike" cap="none" dirty="0">
                <a:solidFill>
                  <a:schemeClr val="dk1"/>
                </a:solidFill>
                <a:latin typeface="Arial"/>
                <a:ea typeface="Arial"/>
                <a:cs typeface="Arial"/>
                <a:sym typeface="Arial"/>
              </a:rPr>
              <a:t>Add LinkedIn picture</a:t>
            </a:r>
          </a:p>
          <a:p>
            <a:pPr marL="171450" marR="0" lvl="0" indent="-171450" algn="l" rtl="0">
              <a:spcBef>
                <a:spcPts val="0"/>
              </a:spcBef>
              <a:spcAft>
                <a:spcPts val="0"/>
              </a:spcAft>
            </a:pPr>
            <a:endParaRPr lang="en-US"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pPr>
            <a:endParaRPr sz="1100" b="0" i="0" u="none" strike="noStrike" cap="none" dirty="0">
              <a:solidFill>
                <a:schemeClr val="dk1"/>
              </a:solidFill>
              <a:latin typeface="Arial"/>
              <a:ea typeface="Arial"/>
              <a:cs typeface="Arial"/>
              <a:sym typeface="Arial"/>
            </a:endParaRPr>
          </a:p>
        </p:txBody>
      </p:sp>
      <p:sp>
        <p:nvSpPr>
          <p:cNvPr id="2485" name="Google Shape;2485;g33880cb77b_2_232:notes"/>
          <p:cNvSpPr txBox="1"/>
          <p:nvPr/>
        </p:nvSpPr>
        <p:spPr>
          <a:xfrm>
            <a:off x="3884625" y="8685257"/>
            <a:ext cx="2971350" cy="457029"/>
          </a:xfrm>
          <a:prstGeom prst="rect">
            <a:avLst/>
          </a:prstGeom>
          <a:noFill/>
          <a:ln>
            <a:noFill/>
          </a:ln>
        </p:spPr>
        <p:txBody>
          <a:bodyPr spcFirstLastPara="1" wrap="square" lIns="90250" tIns="45125" rIns="90250" bIns="45125" anchor="b" anchorCtr="0">
            <a:noAutofit/>
          </a:bodyPr>
          <a:lstStyle/>
          <a:p>
            <a:pPr marL="0" marR="0" lvl="0" indent="0" algn="r" rtl="0">
              <a:lnSpc>
                <a:spcPct val="100000"/>
              </a:lnSpc>
              <a:spcBef>
                <a:spcPts val="0"/>
              </a:spcBef>
              <a:spcAft>
                <a:spcPts val="0"/>
              </a:spcAft>
              <a:buNone/>
            </a:pPr>
            <a:fld id="{00000000-1234-1234-1234-123412341234}" type="slidenum">
              <a:rPr lang="en" sz="1200" strike="noStrike">
                <a:solidFill>
                  <a:srgbClr val="000000"/>
                </a:solidFill>
                <a:latin typeface="Arial"/>
                <a:ea typeface="Arial"/>
                <a:cs typeface="Arial"/>
                <a:sym typeface="Arial"/>
              </a:rPr>
              <a:t>30</a:t>
            </a:fld>
            <a:endParaRPr sz="1700">
              <a:solidFill>
                <a:schemeClr val="dk1"/>
              </a:solidFill>
              <a:latin typeface="Arial"/>
              <a:ea typeface="Arial"/>
              <a:cs typeface="Arial"/>
              <a:sym typeface="Arial"/>
            </a:endParaRPr>
          </a:p>
        </p:txBody>
      </p:sp>
      <p:sp>
        <p:nvSpPr>
          <p:cNvPr id="2486" name="Google Shape;2486;g33880cb77b_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33880cb77b_2_238: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7:13-7:28 (15 min)</a:t>
            </a:r>
          </a:p>
          <a:p>
            <a:pPr marL="171450" lvl="0" indent="-171450" algn="l" rtl="0">
              <a:spcBef>
                <a:spcPts val="0"/>
              </a:spcBef>
              <a:spcAft>
                <a:spcPts val="0"/>
              </a:spcAft>
            </a:pPr>
            <a:endParaRPr lang="en-US" dirty="0"/>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7:28-7:30 (show off some students)</a:t>
            </a:r>
          </a:p>
        </p:txBody>
      </p:sp>
      <p:sp>
        <p:nvSpPr>
          <p:cNvPr id="2491" name="Google Shape;2491;g33880cb77b_2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33880cb77b_2_360: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 dirty="0"/>
              <a:t>730-</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shutterstock_360676460</a:t>
            </a:r>
            <a:endParaRPr dirty="0"/>
          </a:p>
        </p:txBody>
      </p:sp>
      <p:sp>
        <p:nvSpPr>
          <p:cNvPr id="2499" name="Google Shape;2499;g33880cb77b_2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4c38d18095_0_2343:notes"/>
          <p:cNvSpPr txBox="1">
            <a:spLocks noGrp="1"/>
          </p:cNvSpPr>
          <p:nvPr>
            <p:ph type="body" idx="1"/>
          </p:nvPr>
        </p:nvSpPr>
        <p:spPr>
          <a:xfrm>
            <a:off x="685781" y="4343381"/>
            <a:ext cx="5486400" cy="4114800"/>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730-740</a:t>
            </a:r>
            <a:endParaRPr dirty="0"/>
          </a:p>
        </p:txBody>
      </p:sp>
      <p:sp>
        <p:nvSpPr>
          <p:cNvPr id="2507" name="Google Shape;2507;g4c38d18095_0_2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5667b0789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5667b0789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33880cb77b_2_252: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740-55 (BREAK!)</a:t>
            </a:r>
          </a:p>
          <a:p>
            <a:pPr marL="171450" lvl="0" indent="-171450" algn="l" rtl="0">
              <a:spcBef>
                <a:spcPts val="0"/>
              </a:spcBef>
              <a:spcAft>
                <a:spcPts val="0"/>
              </a:spcAft>
            </a:pPr>
            <a:endParaRPr lang="en-US" dirty="0"/>
          </a:p>
          <a:p>
            <a:pPr marL="171450" lvl="0" indent="-171450" algn="l" rtl="0">
              <a:spcBef>
                <a:spcPts val="0"/>
              </a:spcBef>
              <a:spcAft>
                <a:spcPts val="0"/>
              </a:spcAft>
            </a:pPr>
            <a:endParaRPr dirty="0"/>
          </a:p>
        </p:txBody>
      </p:sp>
      <p:sp>
        <p:nvSpPr>
          <p:cNvPr id="2519" name="Google Shape;2519;g33880cb77b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33880cb77b_2_256: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755-56 (1 min)</a:t>
            </a:r>
            <a:endParaRPr dirty="0"/>
          </a:p>
        </p:txBody>
      </p:sp>
      <p:sp>
        <p:nvSpPr>
          <p:cNvPr id="2524" name="Google Shape;2524;g33880cb77b_2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33880cb77b_2_262:notes"/>
          <p:cNvSpPr txBox="1">
            <a:spLocks noGrp="1"/>
          </p:cNvSpPr>
          <p:nvPr>
            <p:ph type="body" idx="1"/>
          </p:nvPr>
        </p:nvSpPr>
        <p:spPr>
          <a:xfrm>
            <a:off x="685800" y="4343314"/>
            <a:ext cx="5486063" cy="4114629"/>
          </a:xfrm>
          <a:prstGeom prst="rect">
            <a:avLst/>
          </a:prstGeom>
          <a:noFill/>
          <a:ln>
            <a:noFill/>
          </a:ln>
        </p:spPr>
        <p:txBody>
          <a:bodyPr spcFirstLastPara="1" wrap="square" lIns="90250" tIns="45125" rIns="90250" bIns="45125" anchor="t" anchorCtr="0">
            <a:noAutofit/>
          </a:bodyPr>
          <a:lstStyle/>
          <a:p>
            <a:pPr marL="285750" lvl="0" indent="-285750" algn="l" rtl="0">
              <a:spcBef>
                <a:spcPts val="0"/>
              </a:spcBef>
              <a:spcAft>
                <a:spcPts val="0"/>
              </a:spcAft>
              <a:buClr>
                <a:schemeClr val="dk1"/>
              </a:buClr>
              <a:buSzPts val="1100"/>
            </a:pPr>
            <a:r>
              <a:rPr lang="en" sz="1400" dirty="0">
                <a:latin typeface="Roboto"/>
                <a:ea typeface="Roboto"/>
                <a:cs typeface="Roboto"/>
                <a:sym typeface="Roboto"/>
              </a:rPr>
              <a:t>756-806</a:t>
            </a:r>
          </a:p>
          <a:p>
            <a:pPr marL="285750" lvl="0" indent="-285750" algn="l" rtl="0">
              <a:spcBef>
                <a:spcPts val="0"/>
              </a:spcBef>
              <a:spcAft>
                <a:spcPts val="0"/>
              </a:spcAft>
              <a:buClr>
                <a:schemeClr val="dk1"/>
              </a:buClr>
              <a:buSzPts val="1100"/>
            </a:pPr>
            <a:endParaRPr lang="en" sz="1400" dirty="0">
              <a:latin typeface="Roboto"/>
              <a:ea typeface="Roboto"/>
              <a:cs typeface="Roboto"/>
              <a:sym typeface="Roboto"/>
            </a:endParaRPr>
          </a:p>
          <a:p>
            <a:pPr marL="285750" lvl="0" indent="-285750" algn="l" rtl="0">
              <a:spcBef>
                <a:spcPts val="0"/>
              </a:spcBef>
              <a:spcAft>
                <a:spcPts val="0"/>
              </a:spcAft>
              <a:buClr>
                <a:schemeClr val="dk1"/>
              </a:buClr>
              <a:buSzPts val="1100"/>
            </a:pPr>
            <a:r>
              <a:rPr lang="en" sz="1400" dirty="0">
                <a:latin typeface="Roboto"/>
                <a:ea typeface="Roboto"/>
                <a:cs typeface="Roboto"/>
                <a:sym typeface="Roboto"/>
              </a:rPr>
              <a:t>Mention live server extension</a:t>
            </a:r>
          </a:p>
          <a:p>
            <a:pPr marL="285750" lvl="0" indent="-285750" algn="l" rtl="0">
              <a:spcBef>
                <a:spcPts val="0"/>
              </a:spcBef>
              <a:spcAft>
                <a:spcPts val="0"/>
              </a:spcAft>
              <a:buClr>
                <a:schemeClr val="dk1"/>
              </a:buClr>
              <a:buSzPts val="1100"/>
            </a:pPr>
            <a:endParaRPr lang="en" sz="1400" dirty="0">
              <a:latin typeface="Roboto"/>
              <a:ea typeface="Roboto"/>
              <a:cs typeface="Roboto"/>
              <a:sym typeface="Roboto"/>
            </a:endParaRPr>
          </a:p>
          <a:p>
            <a:pPr marL="285750" lvl="0" indent="-285750" algn="l" rtl="0">
              <a:spcBef>
                <a:spcPts val="0"/>
              </a:spcBef>
              <a:spcAft>
                <a:spcPts val="0"/>
              </a:spcAft>
              <a:buClr>
                <a:schemeClr val="dk1"/>
              </a:buClr>
              <a:buSzPts val="1100"/>
            </a:pPr>
            <a:r>
              <a:rPr lang="en-US" sz="1400" dirty="0">
                <a:latin typeface="Roboto"/>
                <a:ea typeface="Roboto"/>
                <a:cs typeface="Roboto"/>
                <a:sym typeface="Roboto"/>
              </a:rPr>
              <a:t>Mention auto-format</a:t>
            </a:r>
          </a:p>
          <a:p>
            <a:pPr marL="742950" lvl="1" indent="-285750" algn="l" rtl="0">
              <a:spcBef>
                <a:spcPts val="0"/>
              </a:spcBef>
              <a:spcAft>
                <a:spcPts val="0"/>
              </a:spcAft>
              <a:buClr>
                <a:schemeClr val="dk1"/>
              </a:buClr>
              <a:buSzPts val="1100"/>
            </a:pPr>
            <a:r>
              <a:rPr lang="en-US" sz="1400" dirty="0">
                <a:latin typeface="Roboto"/>
                <a:ea typeface="Roboto"/>
                <a:cs typeface="Roboto"/>
                <a:sym typeface="Roboto"/>
              </a:rPr>
              <a:t>Mac and Windows: </a:t>
            </a:r>
            <a:r>
              <a:rPr lang="en-US" sz="1400" dirty="0" err="1">
                <a:latin typeface="Roboto"/>
                <a:ea typeface="Roboto"/>
                <a:cs typeface="Roboto"/>
                <a:sym typeface="Roboto"/>
              </a:rPr>
              <a:t>alt+shift+f</a:t>
            </a:r>
            <a:endParaRPr lang="en-US" sz="1400" dirty="0">
              <a:latin typeface="Roboto"/>
              <a:ea typeface="Roboto"/>
              <a:cs typeface="Roboto"/>
              <a:sym typeface="Roboto"/>
            </a:endParaRPr>
          </a:p>
          <a:p>
            <a:pPr marL="742950" lvl="1" indent="-285750" algn="l" rtl="0">
              <a:spcBef>
                <a:spcPts val="0"/>
              </a:spcBef>
              <a:spcAft>
                <a:spcPts val="0"/>
              </a:spcAft>
              <a:buClr>
                <a:schemeClr val="dk1"/>
              </a:buClr>
              <a:buSzPts val="1100"/>
            </a:pPr>
            <a:endParaRPr lang="en-US" sz="1400" dirty="0">
              <a:latin typeface="Roboto"/>
              <a:ea typeface="Roboto"/>
              <a:cs typeface="Roboto"/>
              <a:sym typeface="Roboto"/>
            </a:endParaRPr>
          </a:p>
          <a:p>
            <a:pPr marL="285750" lvl="0" indent="-285750" algn="l" rtl="0">
              <a:spcBef>
                <a:spcPts val="0"/>
              </a:spcBef>
              <a:spcAft>
                <a:spcPts val="0"/>
              </a:spcAft>
              <a:buClr>
                <a:schemeClr val="dk1"/>
              </a:buClr>
              <a:buSzPts val="1100"/>
            </a:pPr>
            <a:r>
              <a:rPr lang="en-US" sz="1400" dirty="0">
                <a:latin typeface="Roboto"/>
                <a:ea typeface="Roboto"/>
                <a:cs typeface="Roboto"/>
                <a:sym typeface="Roboto"/>
              </a:rPr>
              <a:t>Use 03-MultipleCSS/index.html</a:t>
            </a:r>
          </a:p>
          <a:p>
            <a:pPr marL="742950" lvl="1" indent="-285750" algn="l" rtl="0">
              <a:spcBef>
                <a:spcPts val="0"/>
              </a:spcBef>
              <a:spcAft>
                <a:spcPts val="0"/>
              </a:spcAft>
              <a:buClr>
                <a:schemeClr val="dk1"/>
              </a:buClr>
              <a:buSzPts val="1100"/>
            </a:pPr>
            <a:r>
              <a:rPr lang="en-US" sz="1400" dirty="0">
                <a:latin typeface="Roboto"/>
                <a:ea typeface="Roboto"/>
                <a:cs typeface="Roboto"/>
                <a:sym typeface="Roboto"/>
              </a:rPr>
              <a:t>Create &lt;link </a:t>
            </a:r>
            <a:r>
              <a:rPr lang="en-US" sz="1400" dirty="0" err="1">
                <a:latin typeface="Roboto"/>
                <a:ea typeface="Roboto"/>
                <a:cs typeface="Roboto"/>
                <a:sym typeface="Roboto"/>
              </a:rPr>
              <a:t>rel</a:t>
            </a:r>
            <a:r>
              <a:rPr lang="en-US" sz="1400" dirty="0">
                <a:latin typeface="Roboto"/>
                <a:ea typeface="Roboto"/>
                <a:cs typeface="Roboto"/>
                <a:sym typeface="Roboto"/>
              </a:rPr>
              <a:t>=“stylesheet” </a:t>
            </a:r>
            <a:r>
              <a:rPr lang="en-US" sz="1400" dirty="0" err="1">
                <a:latin typeface="Roboto"/>
                <a:ea typeface="Roboto"/>
                <a:cs typeface="Roboto"/>
                <a:sym typeface="Roboto"/>
              </a:rPr>
              <a:t>href</a:t>
            </a:r>
            <a:r>
              <a:rPr lang="en-US" sz="1400" dirty="0">
                <a:latin typeface="Roboto"/>
                <a:ea typeface="Roboto"/>
                <a:cs typeface="Roboto"/>
                <a:sym typeface="Roboto"/>
              </a:rPr>
              <a:t>=“first-loaded.css”</a:t>
            </a:r>
          </a:p>
          <a:p>
            <a:pPr marL="742950" lvl="1" indent="-285750" algn="l" rtl="0">
              <a:spcBef>
                <a:spcPts val="0"/>
              </a:spcBef>
              <a:spcAft>
                <a:spcPts val="0"/>
              </a:spcAft>
              <a:buClr>
                <a:schemeClr val="dk1"/>
              </a:buClr>
              <a:buSzPts val="1100"/>
            </a:pPr>
            <a:r>
              <a:rPr lang="en-US" sz="1400" dirty="0">
                <a:latin typeface="Roboto"/>
                <a:ea typeface="Roboto"/>
                <a:cs typeface="Roboto"/>
                <a:sym typeface="Roboto"/>
              </a:rPr>
              <a:t>Two more</a:t>
            </a:r>
          </a:p>
          <a:p>
            <a:pPr marL="742950" lvl="1" indent="-285750" algn="l" rtl="0">
              <a:spcBef>
                <a:spcPts val="0"/>
              </a:spcBef>
              <a:spcAft>
                <a:spcPts val="0"/>
              </a:spcAft>
              <a:buClr>
                <a:schemeClr val="dk1"/>
              </a:buClr>
              <a:buSzPts val="1100"/>
            </a:pPr>
            <a:r>
              <a:rPr lang="en-US" sz="1400" dirty="0">
                <a:latin typeface="Roboto"/>
                <a:ea typeface="Roboto"/>
                <a:cs typeface="Roboto"/>
                <a:sym typeface="Roboto"/>
              </a:rPr>
              <a:t>Start with li color</a:t>
            </a:r>
          </a:p>
          <a:p>
            <a:pPr marL="742950" lvl="1" indent="-285750" algn="l" rtl="0">
              <a:spcBef>
                <a:spcPts val="0"/>
              </a:spcBef>
              <a:spcAft>
                <a:spcPts val="0"/>
              </a:spcAft>
              <a:buClr>
                <a:schemeClr val="dk1"/>
              </a:buClr>
              <a:buSzPts val="1100"/>
            </a:pPr>
            <a:r>
              <a:rPr lang="en-US" sz="1400" dirty="0">
                <a:latin typeface="Roboto"/>
                <a:ea typeface="Roboto"/>
                <a:cs typeface="Roboto"/>
                <a:sym typeface="Roboto"/>
              </a:rPr>
              <a:t>ul background color</a:t>
            </a:r>
          </a:p>
          <a:p>
            <a:pPr marL="742950" lvl="1" indent="-285750" algn="l" rtl="0">
              <a:spcBef>
                <a:spcPts val="0"/>
              </a:spcBef>
              <a:spcAft>
                <a:spcPts val="0"/>
              </a:spcAft>
              <a:buClr>
                <a:schemeClr val="dk1"/>
              </a:buClr>
              <a:buSzPts val="1100"/>
            </a:pPr>
            <a:r>
              <a:rPr lang="en-US" sz="1400" dirty="0">
                <a:latin typeface="Roboto"/>
                <a:ea typeface="Roboto"/>
                <a:cs typeface="Roboto"/>
                <a:sym typeface="Roboto"/>
              </a:rPr>
              <a:t>li color again (overwrite)</a:t>
            </a:r>
          </a:p>
          <a:p>
            <a:pPr marL="742950" lvl="1" indent="-285750" algn="l" rtl="0">
              <a:spcBef>
                <a:spcPts val="0"/>
              </a:spcBef>
              <a:spcAft>
                <a:spcPts val="0"/>
              </a:spcAft>
              <a:buClr>
                <a:schemeClr val="dk1"/>
              </a:buClr>
              <a:buSzPts val="1100"/>
            </a:pPr>
            <a:endParaRPr lang="en-US" sz="14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lang="en" sz="1400" dirty="0">
              <a:latin typeface="Roboto"/>
              <a:ea typeface="Roboto"/>
              <a:cs typeface="Roboto"/>
              <a:sym typeface="Roboto"/>
            </a:endParaRPr>
          </a:p>
          <a:p>
            <a:pPr marL="285750" lvl="0" indent="-285750" algn="l" rtl="0">
              <a:spcBef>
                <a:spcPts val="0"/>
              </a:spcBef>
              <a:spcAft>
                <a:spcPts val="0"/>
              </a:spcAft>
              <a:buClr>
                <a:schemeClr val="dk1"/>
              </a:buClr>
              <a:buSzPts val="1100"/>
            </a:pPr>
            <a:r>
              <a:rPr lang="en-US" sz="1400" dirty="0">
                <a:latin typeface="Roboto"/>
                <a:ea typeface="Roboto"/>
                <a:cs typeface="Roboto"/>
                <a:sym typeface="Roboto"/>
              </a:rPr>
              <a:t>Ask: (</a:t>
            </a:r>
            <a:r>
              <a:rPr lang="en-US" sz="1400" dirty="0" err="1">
                <a:latin typeface="Roboto"/>
                <a:ea typeface="Roboto"/>
                <a:cs typeface="Roboto"/>
                <a:sym typeface="Roboto"/>
              </a:rPr>
              <a:t>Khangai</a:t>
            </a:r>
            <a:r>
              <a:rPr lang="en-US" sz="1400" dirty="0">
                <a:latin typeface="Roboto"/>
                <a:ea typeface="Roboto"/>
                <a:cs typeface="Roboto"/>
                <a:sym typeface="Roboto"/>
              </a:rPr>
              <a:t>) Why would we want to have multiple CSS files in one place? Why not just all in one?</a:t>
            </a:r>
            <a:endParaRPr lang="en" sz="14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lang="en" sz="1400" dirty="0">
              <a:latin typeface="Roboto"/>
              <a:ea typeface="Roboto"/>
              <a:cs typeface="Roboto"/>
              <a:sym typeface="Roboto"/>
            </a:endParaRPr>
          </a:p>
          <a:p>
            <a:pPr marL="285750" lvl="0" indent="-285750" algn="l" rtl="0">
              <a:spcBef>
                <a:spcPts val="0"/>
              </a:spcBef>
              <a:spcAft>
                <a:spcPts val="0"/>
              </a:spcAft>
              <a:buClr>
                <a:schemeClr val="dk1"/>
              </a:buClr>
              <a:buSzPts val="1100"/>
            </a:pPr>
            <a:r>
              <a:rPr lang="en" sz="1400" dirty="0">
                <a:latin typeface="Roboto"/>
                <a:ea typeface="Roboto"/>
                <a:cs typeface="Roboto"/>
                <a:sym typeface="Roboto"/>
              </a:rPr>
              <a:t>1-3_CSSFiles.html | 3-MultipleCSS</a:t>
            </a:r>
            <a:endParaRPr sz="1400" dirty="0">
              <a:latin typeface="Roboto"/>
              <a:ea typeface="Roboto"/>
              <a:cs typeface="Roboto"/>
              <a:sym typeface="Roboto"/>
            </a:endParaRPr>
          </a:p>
          <a:p>
            <a:pPr marL="0" marR="0" lvl="0" indent="0" algn="l" rtl="0">
              <a:spcBef>
                <a:spcPts val="0"/>
              </a:spcBef>
              <a:spcAft>
                <a:spcPts val="0"/>
              </a:spcAft>
              <a:buNone/>
            </a:pPr>
            <a:endParaRPr dirty="0">
              <a:solidFill>
                <a:schemeClr val="dk1"/>
              </a:solidFill>
            </a:endParaRPr>
          </a:p>
        </p:txBody>
      </p:sp>
      <p:sp>
        <p:nvSpPr>
          <p:cNvPr id="2539" name="Google Shape;2539;g33880cb77b_2_262:notes"/>
          <p:cNvSpPr txBox="1"/>
          <p:nvPr/>
        </p:nvSpPr>
        <p:spPr>
          <a:xfrm>
            <a:off x="3884625" y="8685257"/>
            <a:ext cx="2971350" cy="457029"/>
          </a:xfrm>
          <a:prstGeom prst="rect">
            <a:avLst/>
          </a:prstGeom>
          <a:noFill/>
          <a:ln>
            <a:noFill/>
          </a:ln>
        </p:spPr>
        <p:txBody>
          <a:bodyPr spcFirstLastPara="1" wrap="square" lIns="90250" tIns="45125" rIns="90250" bIns="45125" anchor="b" anchorCtr="0">
            <a:noAutofit/>
          </a:bodyPr>
          <a:lstStyle/>
          <a:p>
            <a:pPr marL="0" marR="0" lvl="0" indent="0" algn="r" rtl="0">
              <a:lnSpc>
                <a:spcPct val="100000"/>
              </a:lnSpc>
              <a:spcBef>
                <a:spcPts val="0"/>
              </a:spcBef>
              <a:spcAft>
                <a:spcPts val="0"/>
              </a:spcAft>
              <a:buNone/>
            </a:pPr>
            <a:fld id="{00000000-1234-1234-1234-123412341234}" type="slidenum">
              <a:rPr lang="en" sz="1200" strike="noStrike">
                <a:solidFill>
                  <a:srgbClr val="000000"/>
                </a:solidFill>
                <a:latin typeface="Arial"/>
                <a:ea typeface="Arial"/>
                <a:cs typeface="Arial"/>
                <a:sym typeface="Arial"/>
              </a:rPr>
              <a:t>37</a:t>
            </a:fld>
            <a:endParaRPr sz="1700">
              <a:solidFill>
                <a:schemeClr val="dk1"/>
              </a:solidFill>
              <a:latin typeface="Arial"/>
              <a:ea typeface="Arial"/>
              <a:cs typeface="Arial"/>
              <a:sym typeface="Arial"/>
            </a:endParaRPr>
          </a:p>
        </p:txBody>
      </p:sp>
      <p:sp>
        <p:nvSpPr>
          <p:cNvPr id="2540" name="Google Shape;2540;g33880cb77b_2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33880cb77b_2_268: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545" name="Google Shape;2545;g33880cb77b_2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33880cb77b_2_279: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rtl="0"/>
            <a:r>
              <a:rPr lang="en-US" sz="1100" b="0" i="0" u="none" strike="noStrike" cap="none" dirty="0">
                <a:solidFill>
                  <a:srgbClr val="000000"/>
                </a:solidFill>
                <a:effectLst/>
                <a:latin typeface="Arial"/>
                <a:ea typeface="Arial"/>
                <a:cs typeface="Arial"/>
                <a:sym typeface="Arial"/>
              </a:rPr>
              <a:t>806-808</a:t>
            </a:r>
          </a:p>
          <a:p>
            <a:pPr rtl="0"/>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Controversial</a:t>
            </a:r>
          </a:p>
          <a:p>
            <a:pPr rtl="0"/>
            <a:r>
              <a:rPr lang="en-US" sz="1100" b="0" i="0" u="none" strike="noStrike" cap="none" dirty="0">
                <a:solidFill>
                  <a:srgbClr val="000000"/>
                </a:solidFill>
                <a:effectLst/>
                <a:latin typeface="Arial"/>
                <a:ea typeface="Arial"/>
                <a:cs typeface="Arial"/>
                <a:sym typeface="Arial"/>
              </a:rPr>
              <a:t>They provide a blank canvas; any styles applied are (almost) certain to be your own.</a:t>
            </a:r>
          </a:p>
          <a:p>
            <a:pPr rtl="0"/>
            <a:r>
              <a:rPr lang="en-US" sz="1100" b="0" i="0" u="none" strike="noStrike" cap="none" dirty="0">
                <a:solidFill>
                  <a:srgbClr val="000000"/>
                </a:solidFill>
                <a:effectLst/>
                <a:latin typeface="Arial"/>
                <a:ea typeface="Arial"/>
                <a:cs typeface="Arial"/>
                <a:sym typeface="Arial"/>
              </a:rPr>
              <a:t>Development can be more logical: you’re adding styles rather than removing or modifying them.</a:t>
            </a:r>
          </a:p>
          <a:p>
            <a:pPr rtl="0"/>
            <a:r>
              <a:rPr lang="en-US" sz="1100" b="0" i="0" u="none" strike="noStrike" cap="none" dirty="0">
                <a:solidFill>
                  <a:srgbClr val="000000"/>
                </a:solidFill>
                <a:effectLst/>
                <a:latin typeface="Arial"/>
                <a:ea typeface="Arial"/>
                <a:cs typeface="Arial"/>
                <a:sym typeface="Arial"/>
              </a:rPr>
              <a:t>Browser compatibility issues can be minimized.</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Issues</a:t>
            </a:r>
          </a:p>
          <a:p>
            <a:pPr marL="628650" lvl="1" indent="-171450" algn="l" rtl="0">
              <a:spcBef>
                <a:spcPts val="0"/>
              </a:spcBef>
              <a:spcAft>
                <a:spcPts val="0"/>
              </a:spcAft>
            </a:pPr>
            <a:r>
              <a:rPr lang="en-US" dirty="0"/>
              <a:t>Performance (pulling down ~2KB of code)</a:t>
            </a:r>
          </a:p>
          <a:p>
            <a:pPr marL="628650" lvl="1" indent="-171450" algn="l" rtl="0">
              <a:spcBef>
                <a:spcPts val="0"/>
              </a:spcBef>
              <a:spcAft>
                <a:spcPts val="0"/>
              </a:spcAft>
            </a:pPr>
            <a:r>
              <a:rPr lang="en-US" dirty="0"/>
              <a:t>Requires more work to restyle everything</a:t>
            </a:r>
          </a:p>
          <a:p>
            <a:pPr marL="628650" lvl="1" indent="-171450" algn="l" rtl="0">
              <a:spcBef>
                <a:spcPts val="0"/>
              </a:spcBef>
              <a:spcAft>
                <a:spcPts val="0"/>
              </a:spcAft>
            </a:pPr>
            <a:r>
              <a:rPr lang="en-US" dirty="0"/>
              <a:t>Isn’t perfect for browser compatibility</a:t>
            </a:r>
            <a:endParaRPr dirty="0"/>
          </a:p>
        </p:txBody>
      </p:sp>
      <p:sp>
        <p:nvSpPr>
          <p:cNvPr id="2565" name="Google Shape;2565;g33880cb77b_2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g33880cb77b_2_52: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6:33-6:36 (3 min)</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Start with asking the room  for a few minutes</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6:36-6:39 (3 min)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Send out slack feedback poll</a:t>
            </a:r>
            <a:endParaRPr dirty="0"/>
          </a:p>
        </p:txBody>
      </p:sp>
      <p:sp>
        <p:nvSpPr>
          <p:cNvPr id="2236" name="Google Shape;2236;g33880cb77b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7863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8"/>
        <p:cNvGrpSpPr/>
        <p:nvPr/>
      </p:nvGrpSpPr>
      <p:grpSpPr>
        <a:xfrm>
          <a:off x="0" y="0"/>
          <a:ext cx="0" cy="0"/>
          <a:chOff x="0" y="0"/>
          <a:chExt cx="0" cy="0"/>
        </a:xfrm>
      </p:grpSpPr>
      <p:sp>
        <p:nvSpPr>
          <p:cNvPr id="2549" name="Google Shape;2549;g33880cb77b_2_27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808-10 (2 min)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Every browser uses their own secret stylesheet</a:t>
            </a:r>
          </a:p>
          <a:p>
            <a:pPr marL="171450" lvl="0" indent="-171450" algn="l" rtl="0">
              <a:spcBef>
                <a:spcPts val="0"/>
              </a:spcBef>
              <a:spcAft>
                <a:spcPts val="0"/>
              </a:spcAft>
            </a:pPr>
            <a:r>
              <a:rPr lang="en-US" dirty="0"/>
              <a:t>Blue for unvisited links, purple for visited ones</a:t>
            </a:r>
          </a:p>
          <a:p>
            <a:pPr marL="171450" lvl="0" indent="-171450" algn="l" rtl="0">
              <a:spcBef>
                <a:spcPts val="0"/>
              </a:spcBef>
              <a:spcAft>
                <a:spcPts val="0"/>
              </a:spcAft>
            </a:pPr>
            <a:r>
              <a:rPr lang="en-US" dirty="0"/>
              <a:t>Bold for strong tags</a:t>
            </a:r>
          </a:p>
          <a:p>
            <a:pPr marL="171450" lvl="0" indent="-171450" algn="l" rtl="0">
              <a:spcBef>
                <a:spcPts val="0"/>
              </a:spcBef>
              <a:spcAft>
                <a:spcPts val="0"/>
              </a:spcAft>
            </a:pPr>
            <a:r>
              <a:rPr lang="en-US" dirty="0"/>
              <a:t>Large text for h1</a:t>
            </a:r>
          </a:p>
          <a:p>
            <a:pPr marL="171450" lvl="0" indent="-171450" algn="l" rtl="0">
              <a:spcBef>
                <a:spcPts val="0"/>
              </a:spcBef>
              <a:spcAft>
                <a:spcPts val="0"/>
              </a:spcAft>
            </a:pPr>
            <a:r>
              <a:rPr lang="en-US" dirty="0"/>
              <a:t>Display: none for head!</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hlinkClick r:id="rId3"/>
              </a:rPr>
              <a:t>https://codepen.io/MartijnCuppens/pen/MXojmw</a:t>
            </a:r>
            <a:endParaRPr lang="en-US" dirty="0"/>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Chromium list</a:t>
            </a:r>
          </a:p>
          <a:p>
            <a:pPr marL="171450" lvl="0" indent="-171450" algn="l" rtl="0">
              <a:spcBef>
                <a:spcPts val="0"/>
              </a:spcBef>
              <a:spcAft>
                <a:spcPts val="0"/>
              </a:spcAft>
            </a:pPr>
            <a:r>
              <a:rPr lang="en-US" dirty="0">
                <a:hlinkClick r:id="rId4"/>
              </a:rPr>
              <a:t>https://chromium.googlesource.com/chromium/blink/+/master/Source/core/css/html.css</a:t>
            </a:r>
            <a:endParaRPr lang="en-US" dirty="0"/>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Firefox</a:t>
            </a:r>
          </a:p>
          <a:p>
            <a:pPr marL="171450" lvl="0" indent="-171450" algn="l" rtl="0">
              <a:spcBef>
                <a:spcPts val="0"/>
              </a:spcBef>
              <a:spcAft>
                <a:spcPts val="0"/>
              </a:spcAft>
            </a:pPr>
            <a:r>
              <a:rPr lang="en-US" dirty="0">
                <a:hlinkClick r:id="rId5"/>
              </a:rPr>
              <a:t>https://dxr.mozilla.org/mozilla-central/source/layout/style/res/html.css</a:t>
            </a:r>
            <a:endParaRPr dirty="0"/>
          </a:p>
        </p:txBody>
      </p:sp>
      <p:sp>
        <p:nvSpPr>
          <p:cNvPr id="2550" name="Google Shape;2550;g33880cb77b_2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5"/>
        <p:cNvGrpSpPr/>
        <p:nvPr/>
      </p:nvGrpSpPr>
      <p:grpSpPr>
        <a:xfrm>
          <a:off x="0" y="0"/>
          <a:ext cx="0" cy="0"/>
          <a:chOff x="0" y="0"/>
          <a:chExt cx="0" cy="0"/>
        </a:xfrm>
      </p:grpSpPr>
      <p:sp>
        <p:nvSpPr>
          <p:cNvPr id="2576" name="Google Shape;2576;g33880cb77b_2_285:notes"/>
          <p:cNvSpPr txBox="1">
            <a:spLocks noGrp="1"/>
          </p:cNvSpPr>
          <p:nvPr>
            <p:ph type="body" idx="1"/>
          </p:nvPr>
        </p:nvSpPr>
        <p:spPr>
          <a:xfrm>
            <a:off x="685800" y="4343314"/>
            <a:ext cx="5486063" cy="4114629"/>
          </a:xfrm>
          <a:prstGeom prst="rect">
            <a:avLst/>
          </a:prstGeom>
          <a:noFill/>
          <a:ln>
            <a:noFill/>
          </a:ln>
        </p:spPr>
        <p:txBody>
          <a:bodyPr spcFirstLastPara="1" wrap="square" lIns="90250" tIns="45125" rIns="90250" bIns="45125" anchor="t" anchorCtr="0">
            <a:noAutofit/>
          </a:bodyPr>
          <a:lstStyle/>
          <a:p>
            <a:pPr marL="0" lvl="0" indent="0" algn="l" rtl="0">
              <a:spcBef>
                <a:spcPts val="0"/>
              </a:spcBef>
              <a:spcAft>
                <a:spcPts val="0"/>
              </a:spcAft>
              <a:buClr>
                <a:schemeClr val="dk1"/>
              </a:buClr>
              <a:buSzPts val="1100"/>
              <a:buFont typeface="Arial"/>
              <a:buNone/>
            </a:pPr>
            <a:r>
              <a:rPr lang="en-US" sz="1400" dirty="0">
                <a:latin typeface="Roboto"/>
                <a:ea typeface="Roboto"/>
                <a:cs typeface="Roboto"/>
                <a:sym typeface="Roboto"/>
              </a:rPr>
              <a:t>810-820</a:t>
            </a:r>
          </a:p>
          <a:p>
            <a:pPr marL="0" lvl="0" indent="0" algn="l" rtl="0">
              <a:spcBef>
                <a:spcPts val="0"/>
              </a:spcBef>
              <a:spcAft>
                <a:spcPts val="0"/>
              </a:spcAft>
              <a:buClr>
                <a:schemeClr val="dk1"/>
              </a:buClr>
              <a:buSzPts val="1100"/>
              <a:buFont typeface="Arial"/>
              <a:buNone/>
            </a:pPr>
            <a:endParaRPr lang="en-US" sz="14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400" dirty="0">
                <a:latin typeface="Roboto"/>
                <a:ea typeface="Roboto"/>
                <a:cs typeface="Roboto"/>
                <a:sym typeface="Roboto"/>
              </a:rPr>
              <a:t>Open instructor-browser-diff.html</a:t>
            </a:r>
          </a:p>
          <a:p>
            <a:pPr marL="0" lvl="0" indent="0" algn="l" rtl="0">
              <a:spcBef>
                <a:spcPts val="0"/>
              </a:spcBef>
              <a:spcAft>
                <a:spcPts val="0"/>
              </a:spcAft>
              <a:buClr>
                <a:schemeClr val="dk1"/>
              </a:buClr>
              <a:buSzPts val="1100"/>
              <a:buFont typeface="Arial"/>
              <a:buNone/>
            </a:pPr>
            <a:endParaRPr lang="en-US" sz="14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400" dirty="0">
                <a:latin typeface="Roboto"/>
                <a:ea typeface="Roboto"/>
                <a:cs typeface="Roboto"/>
                <a:sym typeface="Roboto"/>
              </a:rPr>
              <a:t>Google “normalize.css”</a:t>
            </a:r>
            <a:endParaRPr lang="en" sz="14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lang="en" sz="14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dirty="0">
                <a:latin typeface="Roboto"/>
                <a:ea typeface="Roboto"/>
                <a:cs typeface="Roboto"/>
                <a:sym typeface="Roboto"/>
              </a:rPr>
              <a:t>Example.html | 4-ResetCSS</a:t>
            </a:r>
            <a:endParaRPr sz="1400" dirty="0">
              <a:latin typeface="Roboto"/>
              <a:ea typeface="Roboto"/>
              <a:cs typeface="Roboto"/>
              <a:sym typeface="Roboto"/>
            </a:endParaRPr>
          </a:p>
          <a:p>
            <a:pPr marL="0" marR="0" lvl="0" indent="0" algn="l" rtl="0">
              <a:spcBef>
                <a:spcPts val="0"/>
              </a:spcBef>
              <a:spcAft>
                <a:spcPts val="0"/>
              </a:spcAft>
              <a:buNone/>
            </a:pPr>
            <a:endParaRPr dirty="0">
              <a:solidFill>
                <a:schemeClr val="dk1"/>
              </a:solidFill>
            </a:endParaRPr>
          </a:p>
        </p:txBody>
      </p:sp>
      <p:sp>
        <p:nvSpPr>
          <p:cNvPr id="2577" name="Google Shape;2577;g33880cb77b_2_285:notes"/>
          <p:cNvSpPr txBox="1"/>
          <p:nvPr/>
        </p:nvSpPr>
        <p:spPr>
          <a:xfrm>
            <a:off x="3884625" y="8685257"/>
            <a:ext cx="2971350" cy="457029"/>
          </a:xfrm>
          <a:prstGeom prst="rect">
            <a:avLst/>
          </a:prstGeom>
          <a:noFill/>
          <a:ln>
            <a:noFill/>
          </a:ln>
        </p:spPr>
        <p:txBody>
          <a:bodyPr spcFirstLastPara="1" wrap="square" lIns="90250" tIns="45125" rIns="90250" bIns="45125" anchor="b" anchorCtr="0">
            <a:noAutofit/>
          </a:bodyPr>
          <a:lstStyle/>
          <a:p>
            <a:pPr marL="0" marR="0" lvl="0" indent="0" algn="r" rtl="0">
              <a:lnSpc>
                <a:spcPct val="100000"/>
              </a:lnSpc>
              <a:spcBef>
                <a:spcPts val="0"/>
              </a:spcBef>
              <a:spcAft>
                <a:spcPts val="0"/>
              </a:spcAft>
              <a:buNone/>
            </a:pPr>
            <a:fld id="{00000000-1234-1234-1234-123412341234}" type="slidenum">
              <a:rPr lang="en" sz="1200" strike="noStrike">
                <a:solidFill>
                  <a:srgbClr val="000000"/>
                </a:solidFill>
                <a:latin typeface="Arial"/>
                <a:ea typeface="Arial"/>
                <a:cs typeface="Arial"/>
                <a:sym typeface="Arial"/>
              </a:rPr>
              <a:t>41</a:t>
            </a:fld>
            <a:endParaRPr sz="1700">
              <a:solidFill>
                <a:schemeClr val="dk1"/>
              </a:solidFill>
              <a:latin typeface="Arial"/>
              <a:ea typeface="Arial"/>
              <a:cs typeface="Arial"/>
              <a:sym typeface="Arial"/>
            </a:endParaRPr>
          </a:p>
        </p:txBody>
      </p:sp>
      <p:sp>
        <p:nvSpPr>
          <p:cNvPr id="2578" name="Google Shape;2578;g33880cb77b_2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g33880cb77b_2_291: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820-821</a:t>
            </a:r>
            <a:endParaRPr dirty="0"/>
          </a:p>
        </p:txBody>
      </p:sp>
      <p:sp>
        <p:nvSpPr>
          <p:cNvPr id="2583" name="Google Shape;2583;g33880cb77b_2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4f60d4575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4f60d4575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821-831</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33880cb77b_2_296: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821-31</a:t>
            </a:r>
            <a:endParaRPr dirty="0"/>
          </a:p>
        </p:txBody>
      </p:sp>
      <p:sp>
        <p:nvSpPr>
          <p:cNvPr id="2610" name="Google Shape;2610;g33880cb77b_2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33880cb77b_2_30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831-32</a:t>
            </a:r>
            <a:endParaRPr dirty="0"/>
          </a:p>
        </p:txBody>
      </p:sp>
      <p:sp>
        <p:nvSpPr>
          <p:cNvPr id="2618" name="Google Shape;2618;g33880cb77b_2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g33880cb77b_2_307: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832-33</a:t>
            </a:r>
            <a:endParaRPr dirty="0"/>
          </a:p>
        </p:txBody>
      </p:sp>
      <p:sp>
        <p:nvSpPr>
          <p:cNvPr id="2623" name="Google Shape;2623;g33880cb77b_2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7"/>
        <p:cNvGrpSpPr/>
        <p:nvPr/>
      </p:nvGrpSpPr>
      <p:grpSpPr>
        <a:xfrm>
          <a:off x="0" y="0"/>
          <a:ext cx="0" cy="0"/>
          <a:chOff x="0" y="0"/>
          <a:chExt cx="0" cy="0"/>
        </a:xfrm>
      </p:grpSpPr>
      <p:sp>
        <p:nvSpPr>
          <p:cNvPr id="2638" name="Google Shape;2638;g33880cb77b_2_31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833-35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Demo my personal website</a:t>
            </a:r>
            <a:endParaRPr dirty="0"/>
          </a:p>
        </p:txBody>
      </p:sp>
      <p:sp>
        <p:nvSpPr>
          <p:cNvPr id="2639" name="Google Shape;2639;g33880cb77b_2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4"/>
        <p:cNvGrpSpPr/>
        <p:nvPr/>
      </p:nvGrpSpPr>
      <p:grpSpPr>
        <a:xfrm>
          <a:off x="0" y="0"/>
          <a:ext cx="0" cy="0"/>
          <a:chOff x="0" y="0"/>
          <a:chExt cx="0" cy="0"/>
        </a:xfrm>
      </p:grpSpPr>
      <p:sp>
        <p:nvSpPr>
          <p:cNvPr id="2645" name="Google Shape;2645;g33880cb77b_2_319: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835-836</a:t>
            </a:r>
            <a:endParaRPr dirty="0"/>
          </a:p>
        </p:txBody>
      </p:sp>
      <p:sp>
        <p:nvSpPr>
          <p:cNvPr id="2646" name="Google Shape;2646;g33880cb77b_2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33880cb77b_2_324:notes"/>
          <p:cNvSpPr txBox="1">
            <a:spLocks noGrp="1"/>
          </p:cNvSpPr>
          <p:nvPr>
            <p:ph type="body" idx="1"/>
          </p:nvPr>
        </p:nvSpPr>
        <p:spPr>
          <a:xfrm>
            <a:off x="685800" y="4343314"/>
            <a:ext cx="5486063" cy="4114629"/>
          </a:xfrm>
          <a:prstGeom prst="rect">
            <a:avLst/>
          </a:prstGeom>
          <a:noFill/>
          <a:ln>
            <a:noFill/>
          </a:ln>
        </p:spPr>
        <p:txBody>
          <a:bodyPr spcFirstLastPara="1" wrap="square" lIns="90250" tIns="45125" rIns="90250" bIns="45125"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Arial"/>
                <a:ea typeface="Arial"/>
                <a:cs typeface="Arial"/>
                <a:sym typeface="Arial"/>
              </a:rPr>
              <a:t>836-46</a:t>
            </a:r>
          </a:p>
          <a:p>
            <a:pPr marL="0" marR="0" lvl="0" indent="0" algn="l" rtl="0">
              <a:spcBef>
                <a:spcPts val="0"/>
              </a:spcBef>
              <a:spcAft>
                <a:spcPts val="0"/>
              </a:spcAft>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dirty="0">
                <a:solidFill>
                  <a:schemeClr val="dk1"/>
                </a:solidFill>
                <a:latin typeface="Arial"/>
                <a:ea typeface="Arial"/>
                <a:cs typeface="Arial"/>
                <a:sym typeface="Arial"/>
              </a:rPr>
              <a:t>Somewhere has to “host” our site</a:t>
            </a:r>
          </a:p>
          <a:p>
            <a:pPr marL="0" marR="0" lvl="0" indent="0" algn="l" rtl="0">
              <a:spcBef>
                <a:spcPts val="0"/>
              </a:spcBef>
              <a:spcAft>
                <a:spcPts val="0"/>
              </a:spcAft>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dirty="0">
                <a:solidFill>
                  <a:schemeClr val="dk1"/>
                </a:solidFill>
                <a:latin typeface="Arial"/>
                <a:ea typeface="Arial"/>
                <a:cs typeface="Arial"/>
                <a:sym typeface="Arial"/>
              </a:rPr>
              <a:t>We “deploy” this site onto a “host”</a:t>
            </a:r>
          </a:p>
          <a:p>
            <a:pPr marL="0" marR="0" lvl="0" indent="0" algn="l" rtl="0">
              <a:spcBef>
                <a:spcPts val="0"/>
              </a:spcBef>
              <a:spcAft>
                <a:spcPts val="0"/>
              </a:spcAft>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dirty="0">
                <a:solidFill>
                  <a:schemeClr val="dk1"/>
                </a:solidFill>
                <a:latin typeface="Arial"/>
                <a:ea typeface="Arial"/>
                <a:cs typeface="Arial"/>
                <a:sym typeface="Arial"/>
              </a:rPr>
              <a:t>We can take our GitHub code and turn them into live webpages without having to worry about another host</a:t>
            </a:r>
          </a:p>
          <a:p>
            <a:pPr marL="0" marR="0" lvl="0" indent="0" algn="l" rtl="0">
              <a:spcBef>
                <a:spcPts val="0"/>
              </a:spcBef>
              <a:spcAft>
                <a:spcPts val="0"/>
              </a:spcAft>
              <a:buNone/>
            </a:pPr>
            <a:endParaRPr lang="en-US" sz="1100" b="0" i="0" u="none" strike="noStrike" cap="none" dirty="0">
              <a:solidFill>
                <a:schemeClr val="dk1"/>
              </a:solidFill>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GitHub Pages allows you to create two different types of sites (we will be going over both methods):</a:t>
            </a:r>
          </a:p>
          <a:p>
            <a:r>
              <a:rPr lang="en-US" sz="1100" b="0" i="0" u="none" strike="noStrike" cap="none" dirty="0">
                <a:solidFill>
                  <a:srgbClr val="000000"/>
                </a:solidFill>
                <a:effectLst/>
                <a:latin typeface="Arial"/>
                <a:ea typeface="Arial"/>
                <a:cs typeface="Arial"/>
                <a:sym typeface="Arial"/>
              </a:rPr>
              <a:t>Personal/organization sites for your account</a:t>
            </a:r>
          </a:p>
          <a:p>
            <a:r>
              <a:rPr lang="en-US" sz="1100" b="0" i="0" u="none" strike="noStrike" cap="none" dirty="0">
                <a:solidFill>
                  <a:srgbClr val="000000"/>
                </a:solidFill>
                <a:effectLst/>
                <a:latin typeface="Arial"/>
                <a:ea typeface="Arial"/>
                <a:cs typeface="Arial"/>
                <a:sym typeface="Arial"/>
              </a:rPr>
              <a:t>Sites that are specific to a project/repository</a:t>
            </a:r>
          </a:p>
          <a:p>
            <a:pPr marL="0" marR="0" lvl="0" indent="0" algn="l" rtl="0">
              <a:spcBef>
                <a:spcPts val="0"/>
              </a:spcBef>
              <a:spcAft>
                <a:spcPts val="0"/>
              </a:spcAft>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dirty="0" err="1">
                <a:solidFill>
                  <a:schemeClr val="dk1"/>
                </a:solidFill>
                <a:latin typeface="Arial"/>
                <a:ea typeface="Arial"/>
                <a:cs typeface="Arial"/>
                <a:sym typeface="Arial"/>
              </a:rPr>
              <a:t>uw</a:t>
            </a:r>
            <a:r>
              <a:rPr lang="en-US" sz="1100" b="0" i="0" u="none" strike="noStrike" cap="none" dirty="0">
                <a:solidFill>
                  <a:schemeClr val="dk1"/>
                </a:solidFill>
                <a:latin typeface="Arial"/>
                <a:ea typeface="Arial"/>
                <a:cs typeface="Arial"/>
                <a:sym typeface="Arial"/>
              </a:rPr>
              <a:t>-bootcamp</a:t>
            </a:r>
          </a:p>
        </p:txBody>
      </p:sp>
      <p:sp>
        <p:nvSpPr>
          <p:cNvPr id="2651" name="Google Shape;2651;g33880cb77b_2_324:notes"/>
          <p:cNvSpPr txBox="1"/>
          <p:nvPr/>
        </p:nvSpPr>
        <p:spPr>
          <a:xfrm>
            <a:off x="3884625" y="8685257"/>
            <a:ext cx="2971350" cy="457029"/>
          </a:xfrm>
          <a:prstGeom prst="rect">
            <a:avLst/>
          </a:prstGeom>
          <a:noFill/>
          <a:ln>
            <a:noFill/>
          </a:ln>
        </p:spPr>
        <p:txBody>
          <a:bodyPr spcFirstLastPara="1" wrap="square" lIns="90250" tIns="45125" rIns="90250" bIns="45125" anchor="b" anchorCtr="0">
            <a:noAutofit/>
          </a:bodyPr>
          <a:lstStyle/>
          <a:p>
            <a:pPr marL="0" marR="0" lvl="0" indent="0" algn="r" rtl="0">
              <a:lnSpc>
                <a:spcPct val="100000"/>
              </a:lnSpc>
              <a:spcBef>
                <a:spcPts val="0"/>
              </a:spcBef>
              <a:spcAft>
                <a:spcPts val="0"/>
              </a:spcAft>
              <a:buNone/>
            </a:pPr>
            <a:fld id="{00000000-1234-1234-1234-123412341234}" type="slidenum">
              <a:rPr lang="en" sz="1200" strike="noStrike">
                <a:solidFill>
                  <a:srgbClr val="000000"/>
                </a:solidFill>
                <a:latin typeface="Arial"/>
                <a:ea typeface="Arial"/>
                <a:cs typeface="Arial"/>
                <a:sym typeface="Arial"/>
              </a:rPr>
              <a:t>49</a:t>
            </a:fld>
            <a:endParaRPr sz="1700">
              <a:solidFill>
                <a:schemeClr val="dk1"/>
              </a:solidFill>
              <a:latin typeface="Arial"/>
              <a:ea typeface="Arial"/>
              <a:cs typeface="Arial"/>
              <a:sym typeface="Arial"/>
            </a:endParaRPr>
          </a:p>
        </p:txBody>
      </p:sp>
      <p:sp>
        <p:nvSpPr>
          <p:cNvPr id="2652" name="Google Shape;2652;g33880cb77b_2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33880cb77b_2_4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6:39-6:41 (2 min)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We are really here to teach you how to learn</a:t>
            </a:r>
            <a:endParaRPr dirty="0"/>
          </a:p>
        </p:txBody>
      </p:sp>
      <p:sp>
        <p:nvSpPr>
          <p:cNvPr id="2220" name="Google Shape;2220;g33880cb77b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4f60d4575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7" name="Google Shape;2667;g4f60d4575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846-901</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33880cb77b_2_330: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846-901</a:t>
            </a:r>
            <a:endParaRPr dirty="0"/>
          </a:p>
        </p:txBody>
      </p:sp>
      <p:sp>
        <p:nvSpPr>
          <p:cNvPr id="2657" name="Google Shape;2657;g33880cb77b_2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g33880cb77b_2_342:notes"/>
          <p:cNvSpPr txBox="1">
            <a:spLocks noGrp="1"/>
          </p:cNvSpPr>
          <p:nvPr>
            <p:ph type="body" idx="1"/>
          </p:nvPr>
        </p:nvSpPr>
        <p:spPr>
          <a:xfrm>
            <a:off x="685800" y="4343314"/>
            <a:ext cx="5486063" cy="4114629"/>
          </a:xfrm>
          <a:prstGeom prst="rect">
            <a:avLst/>
          </a:prstGeom>
          <a:noFill/>
          <a:ln>
            <a:noFill/>
          </a:ln>
        </p:spPr>
        <p:txBody>
          <a:bodyPr spcFirstLastPara="1" wrap="square" lIns="90250" tIns="45125" rIns="90250" bIns="45125"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Arial"/>
                <a:ea typeface="Arial"/>
                <a:cs typeface="Arial"/>
                <a:sym typeface="Arial"/>
              </a:rPr>
              <a:t>901-912</a:t>
            </a:r>
            <a:endParaRPr sz="1100" b="0" i="0" u="none" strike="noStrike" cap="none" dirty="0">
              <a:solidFill>
                <a:schemeClr val="dk1"/>
              </a:solidFill>
              <a:latin typeface="Arial"/>
              <a:ea typeface="Arial"/>
              <a:cs typeface="Arial"/>
              <a:sym typeface="Arial"/>
            </a:endParaRPr>
          </a:p>
        </p:txBody>
      </p:sp>
      <p:sp>
        <p:nvSpPr>
          <p:cNvPr id="2674" name="Google Shape;2674;g33880cb77b_2_342:notes"/>
          <p:cNvSpPr txBox="1"/>
          <p:nvPr/>
        </p:nvSpPr>
        <p:spPr>
          <a:xfrm>
            <a:off x="3884625" y="8685257"/>
            <a:ext cx="2971350" cy="457029"/>
          </a:xfrm>
          <a:prstGeom prst="rect">
            <a:avLst/>
          </a:prstGeom>
          <a:noFill/>
          <a:ln>
            <a:noFill/>
          </a:ln>
        </p:spPr>
        <p:txBody>
          <a:bodyPr spcFirstLastPara="1" wrap="square" lIns="90250" tIns="45125" rIns="90250" bIns="45125" anchor="b" anchorCtr="0">
            <a:noAutofit/>
          </a:bodyPr>
          <a:lstStyle/>
          <a:p>
            <a:pPr marL="0" marR="0" lvl="0" indent="0" algn="r" rtl="0">
              <a:lnSpc>
                <a:spcPct val="100000"/>
              </a:lnSpc>
              <a:spcBef>
                <a:spcPts val="0"/>
              </a:spcBef>
              <a:spcAft>
                <a:spcPts val="0"/>
              </a:spcAft>
              <a:buNone/>
            </a:pPr>
            <a:fld id="{00000000-1234-1234-1234-123412341234}" type="slidenum">
              <a:rPr lang="en" sz="1200" strike="noStrike">
                <a:solidFill>
                  <a:srgbClr val="000000"/>
                </a:solidFill>
                <a:latin typeface="Arial"/>
                <a:ea typeface="Arial"/>
                <a:cs typeface="Arial"/>
                <a:sym typeface="Arial"/>
              </a:rPr>
              <a:t>52</a:t>
            </a:fld>
            <a:endParaRPr sz="1700">
              <a:solidFill>
                <a:schemeClr val="dk1"/>
              </a:solidFill>
              <a:latin typeface="Arial"/>
              <a:ea typeface="Arial"/>
              <a:cs typeface="Arial"/>
              <a:sym typeface="Arial"/>
            </a:endParaRPr>
          </a:p>
        </p:txBody>
      </p:sp>
      <p:sp>
        <p:nvSpPr>
          <p:cNvPr id="2675" name="Google Shape;2675;g33880cb77b_2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9"/>
        <p:cNvGrpSpPr/>
        <p:nvPr/>
      </p:nvGrpSpPr>
      <p:grpSpPr>
        <a:xfrm>
          <a:off x="0" y="0"/>
          <a:ext cx="0" cy="0"/>
          <a:chOff x="0" y="0"/>
          <a:chExt cx="0" cy="0"/>
        </a:xfrm>
      </p:grpSpPr>
      <p:sp>
        <p:nvSpPr>
          <p:cNvPr id="2690" name="Google Shape;2690;g4f60d4575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1" name="Google Shape;2691;g4f60d4575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912-927</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g33880cb77b_2_348: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912-927</a:t>
            </a:r>
          </a:p>
          <a:p>
            <a:pPr marL="0" lvl="0" indent="0" algn="l" rtl="0">
              <a:spcBef>
                <a:spcPts val="0"/>
              </a:spcBef>
              <a:spcAft>
                <a:spcPts val="0"/>
              </a:spcAft>
              <a:buNone/>
            </a:pPr>
            <a:endParaRPr dirty="0"/>
          </a:p>
        </p:txBody>
      </p:sp>
      <p:sp>
        <p:nvSpPr>
          <p:cNvPr id="2680" name="Google Shape;2680;g33880cb77b_2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g33880cb77b_2_365: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927-930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Help on HW </a:t>
            </a:r>
            <a:r>
              <a:rPr lang="en-US"/>
              <a:t>or anything else</a:t>
            </a:r>
            <a:endParaRPr dirty="0"/>
          </a:p>
        </p:txBody>
      </p:sp>
      <p:sp>
        <p:nvSpPr>
          <p:cNvPr id="2698" name="Google Shape;2698;g33880cb77b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33880cb77b_2_48: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231" name="Google Shape;2231;g33880cb77b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g33880cb77b_2_52: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6:41-6:42 (1 min)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This isn’t high school where you can wait until the day before it’s due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If you try to complete a 20 hour HW the day before it’s due you’re not going to have a good time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Trust me, in this course there will be many instances in which you don't feel like your homework is fully complete. You may have unresolved bugs. Your design may not have turned out quite right. You may not have had as much time as you would have liked to work on the assignment. But here's the thing: submit anyway. It's important that as a developer you get used to imperfection. And the only way we can help you is if we know where you're at.</a:t>
            </a:r>
            <a:endParaRPr dirty="0"/>
          </a:p>
        </p:txBody>
      </p:sp>
      <p:sp>
        <p:nvSpPr>
          <p:cNvPr id="2236" name="Google Shape;2236;g33880cb77b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33880cb77b_2_6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250" name="Google Shape;2250;g33880cb77b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33880cb77b_2_67: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6:43-6:45 (2 min)</a:t>
            </a:r>
            <a:endParaRPr dirty="0"/>
          </a:p>
        </p:txBody>
      </p:sp>
      <p:sp>
        <p:nvSpPr>
          <p:cNvPr id="2255" name="Google Shape;2255;g33880cb77b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1613"/>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614"/>
        <p:cNvGrpSpPr/>
        <p:nvPr/>
      </p:nvGrpSpPr>
      <p:grpSpPr>
        <a:xfrm>
          <a:off x="0" y="0"/>
          <a:ext cx="0" cy="0"/>
          <a:chOff x="0" y="0"/>
          <a:chExt cx="0" cy="0"/>
        </a:xfrm>
      </p:grpSpPr>
      <p:pic>
        <p:nvPicPr>
          <p:cNvPr id="1615" name="Google Shape;1615;p10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616" name="Google Shape;1616;p10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0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618" name="Google Shape;1618;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619" name="Google Shape;1619;p10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0" name="Google Shape;1620;p10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1" name="Google Shape;1621;p10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22" name="Google Shape;1622;p106"/>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623" name="Google Shape;1623;p10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624"/>
        <p:cNvGrpSpPr/>
        <p:nvPr/>
      </p:nvGrpSpPr>
      <p:grpSpPr>
        <a:xfrm>
          <a:off x="0" y="0"/>
          <a:ext cx="0" cy="0"/>
          <a:chOff x="0" y="0"/>
          <a:chExt cx="0" cy="0"/>
        </a:xfrm>
      </p:grpSpPr>
      <p:pic>
        <p:nvPicPr>
          <p:cNvPr id="1625" name="Google Shape;1625;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626" name="Google Shape;1626;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628" name="Google Shape;1628;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629" name="Google Shape;1629;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1" name="Google Shape;1631;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32" name="Google Shape;1632;p10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633" name="Google Shape;1633;p10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634"/>
        <p:cNvGrpSpPr/>
        <p:nvPr/>
      </p:nvGrpSpPr>
      <p:grpSpPr>
        <a:xfrm>
          <a:off x="0" y="0"/>
          <a:ext cx="0" cy="0"/>
          <a:chOff x="0" y="0"/>
          <a:chExt cx="0" cy="0"/>
        </a:xfrm>
      </p:grpSpPr>
      <p:pic>
        <p:nvPicPr>
          <p:cNvPr id="1635" name="Google Shape;1635;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636" name="Google Shape;1636;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638" name="Google Shape;1638;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639" name="Google Shape;1639;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42" name="Google Shape;1642;p10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643" name="Google Shape;1643;p10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644"/>
        <p:cNvGrpSpPr/>
        <p:nvPr/>
      </p:nvGrpSpPr>
      <p:grpSpPr>
        <a:xfrm>
          <a:off x="0" y="0"/>
          <a:ext cx="0" cy="0"/>
          <a:chOff x="0" y="0"/>
          <a:chExt cx="0" cy="0"/>
        </a:xfrm>
      </p:grpSpPr>
      <p:pic>
        <p:nvPicPr>
          <p:cNvPr id="1645" name="Google Shape;1645;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646" name="Google Shape;1646;p10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7" name="Google Shape;1647;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648" name="Google Shape;1648;p10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649" name="Google Shape;1649;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650" name="Google Shape;1650;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53" name="Google Shape;1653;p109"/>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654"/>
        <p:cNvGrpSpPr/>
        <p:nvPr/>
      </p:nvGrpSpPr>
      <p:grpSpPr>
        <a:xfrm>
          <a:off x="0" y="0"/>
          <a:ext cx="0" cy="0"/>
          <a:chOff x="0" y="0"/>
          <a:chExt cx="0" cy="0"/>
        </a:xfrm>
      </p:grpSpPr>
      <p:pic>
        <p:nvPicPr>
          <p:cNvPr id="1655" name="Google Shape;1655;p1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56" name="Google Shape;1656;p11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57" name="Google Shape;1657;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658" name="Google Shape;1658;p1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660"/>
        <p:cNvGrpSpPr/>
        <p:nvPr/>
      </p:nvGrpSpPr>
      <p:grpSpPr>
        <a:xfrm>
          <a:off x="0" y="0"/>
          <a:ext cx="0" cy="0"/>
          <a:chOff x="0" y="0"/>
          <a:chExt cx="0" cy="0"/>
        </a:xfrm>
      </p:grpSpPr>
      <p:pic>
        <p:nvPicPr>
          <p:cNvPr id="1661" name="Google Shape;1661;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62" name="Google Shape;1662;p11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63" name="Google Shape;1663;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4" name="Google Shape;1664;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665"/>
        <p:cNvGrpSpPr/>
        <p:nvPr/>
      </p:nvGrpSpPr>
      <p:grpSpPr>
        <a:xfrm>
          <a:off x="0" y="0"/>
          <a:ext cx="0" cy="0"/>
          <a:chOff x="0" y="0"/>
          <a:chExt cx="0" cy="0"/>
        </a:xfrm>
      </p:grpSpPr>
      <p:sp>
        <p:nvSpPr>
          <p:cNvPr id="1666" name="Google Shape;1666;p1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7" name="Google Shape;1667;p1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8" name="Google Shape;1668;p1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0" name="Google Shape;1670;p1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1" name="Google Shape;1671;p112"/>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672"/>
        <p:cNvGrpSpPr/>
        <p:nvPr/>
      </p:nvGrpSpPr>
      <p:grpSpPr>
        <a:xfrm>
          <a:off x="0" y="0"/>
          <a:ext cx="0" cy="0"/>
          <a:chOff x="0" y="0"/>
          <a:chExt cx="0" cy="0"/>
        </a:xfrm>
      </p:grpSpPr>
      <p:pic>
        <p:nvPicPr>
          <p:cNvPr id="1673" name="Google Shape;1673;p11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674" name="Google Shape;1674;p11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5" name="Google Shape;1675;p11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76" name="Google Shape;1676;p11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11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8" name="Google Shape;1678;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679" name="Google Shape;1679;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0" name="Google Shape;1680;p1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681"/>
        <p:cNvGrpSpPr/>
        <p:nvPr/>
      </p:nvGrpSpPr>
      <p:grpSpPr>
        <a:xfrm>
          <a:off x="0" y="0"/>
          <a:ext cx="0" cy="0"/>
          <a:chOff x="0" y="0"/>
          <a:chExt cx="0" cy="0"/>
        </a:xfrm>
      </p:grpSpPr>
      <p:pic>
        <p:nvPicPr>
          <p:cNvPr id="1682" name="Google Shape;1682;p1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83" name="Google Shape;1683;p11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4" name="Google Shape;1684;p11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685" name="Google Shape;1685;p1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686"/>
        <p:cNvGrpSpPr/>
        <p:nvPr/>
      </p:nvGrpSpPr>
      <p:grpSpPr>
        <a:xfrm>
          <a:off x="0" y="0"/>
          <a:ext cx="0" cy="0"/>
          <a:chOff x="0" y="0"/>
          <a:chExt cx="0" cy="0"/>
        </a:xfrm>
      </p:grpSpPr>
      <p:pic>
        <p:nvPicPr>
          <p:cNvPr id="1687" name="Google Shape;1687;p11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88" name="Google Shape;1688;p11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1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1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691" name="Google Shape;1691;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2" name="Google Shape;1692;p11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693" name="Google Shape;1693;p11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694"/>
        <p:cNvGrpSpPr/>
        <p:nvPr/>
      </p:nvGrpSpPr>
      <p:grpSpPr>
        <a:xfrm>
          <a:off x="0" y="0"/>
          <a:ext cx="0" cy="0"/>
          <a:chOff x="0" y="0"/>
          <a:chExt cx="0" cy="0"/>
        </a:xfrm>
      </p:grpSpPr>
      <p:pic>
        <p:nvPicPr>
          <p:cNvPr id="1695" name="Google Shape;1695;p1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96" name="Google Shape;1696;p1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7" name="Google Shape;1697;p1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98" name="Google Shape;1698;p1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1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0" name="Google Shape;1700;p11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701" name="Google Shape;1701;p1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702" name="Google Shape;1702;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1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704"/>
        <p:cNvGrpSpPr/>
        <p:nvPr/>
      </p:nvGrpSpPr>
      <p:grpSpPr>
        <a:xfrm>
          <a:off x="0" y="0"/>
          <a:ext cx="0" cy="0"/>
          <a:chOff x="0" y="0"/>
          <a:chExt cx="0" cy="0"/>
        </a:xfrm>
      </p:grpSpPr>
      <p:pic>
        <p:nvPicPr>
          <p:cNvPr id="1705" name="Google Shape;1705;p11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706" name="Google Shape;1706;p1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7" name="Google Shape;1707;p1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1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11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10" name="Google Shape;1710;p1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11" name="Google Shape;1711;p1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1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713"/>
        <p:cNvGrpSpPr/>
        <p:nvPr/>
      </p:nvGrpSpPr>
      <p:grpSpPr>
        <a:xfrm>
          <a:off x="0" y="0"/>
          <a:ext cx="0" cy="0"/>
          <a:chOff x="0" y="0"/>
          <a:chExt cx="0" cy="0"/>
        </a:xfrm>
      </p:grpSpPr>
      <p:pic>
        <p:nvPicPr>
          <p:cNvPr id="1714" name="Google Shape;1714;p1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15" name="Google Shape;1715;p1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6" name="Google Shape;1716;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717" name="Google Shape;1717;p11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11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9" name="Google Shape;1719;p1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720" name="Google Shape;1720;p1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21" name="Google Shape;1721;p118"/>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22"/>
        <p:cNvGrpSpPr/>
        <p:nvPr/>
      </p:nvGrpSpPr>
      <p:grpSpPr>
        <a:xfrm>
          <a:off x="0" y="0"/>
          <a:ext cx="0" cy="0"/>
          <a:chOff x="0" y="0"/>
          <a:chExt cx="0" cy="0"/>
        </a:xfrm>
      </p:grpSpPr>
      <p:sp>
        <p:nvSpPr>
          <p:cNvPr id="1723" name="Google Shape;1723;p11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4" name="Google Shape;1724;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5" name="Google Shape;1725;p1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26" name="Google Shape;1726;p11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11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8" name="Google Shape;1728;p1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9" name="Google Shape;1729;p1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0" name="Google Shape;1730;p119"/>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31"/>
        <p:cNvGrpSpPr/>
        <p:nvPr/>
      </p:nvGrpSpPr>
      <p:grpSpPr>
        <a:xfrm>
          <a:off x="0" y="0"/>
          <a:ext cx="0" cy="0"/>
          <a:chOff x="0" y="0"/>
          <a:chExt cx="0" cy="0"/>
        </a:xfrm>
      </p:grpSpPr>
      <p:pic>
        <p:nvPicPr>
          <p:cNvPr id="1732" name="Google Shape;1732;p1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33" name="Google Shape;1733;p12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4" name="Google Shape;1734;p12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35" name="Google Shape;1735;p1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6" name="Google Shape;1736;p12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37" name="Google Shape;1737;p12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12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39" name="Google Shape;1739;p1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0" name="Google Shape;1740;p12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741"/>
        <p:cNvGrpSpPr/>
        <p:nvPr/>
      </p:nvGrpSpPr>
      <p:grpSpPr>
        <a:xfrm>
          <a:off x="0" y="0"/>
          <a:ext cx="0" cy="0"/>
          <a:chOff x="0" y="0"/>
          <a:chExt cx="0" cy="0"/>
        </a:xfrm>
      </p:grpSpPr>
      <p:sp>
        <p:nvSpPr>
          <p:cNvPr id="1742" name="Google Shape;1742;p12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43" name="Google Shape;1743;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44" name="Google Shape;1744;p12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745" name="Google Shape;1745;p1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6" name="Google Shape;1746;p12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7" name="Google Shape;1747;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8" name="Google Shape;1748;p12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1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750"/>
        <p:cNvGrpSpPr/>
        <p:nvPr/>
      </p:nvGrpSpPr>
      <p:grpSpPr>
        <a:xfrm>
          <a:off x="0" y="0"/>
          <a:ext cx="0" cy="0"/>
          <a:chOff x="0" y="0"/>
          <a:chExt cx="0" cy="0"/>
        </a:xfrm>
      </p:grpSpPr>
      <p:sp>
        <p:nvSpPr>
          <p:cNvPr id="1751" name="Google Shape;1751;p12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1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4" name="Google Shape;1754;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55" name="Google Shape;1755;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6" name="Google Shape;1756;p1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57" name="Google Shape;1757;p122"/>
          <p:cNvGrpSpPr/>
          <p:nvPr/>
        </p:nvGrpSpPr>
        <p:grpSpPr>
          <a:xfrm>
            <a:off x="457200" y="1378813"/>
            <a:ext cx="776889" cy="621300"/>
            <a:chOff x="457200" y="1378813"/>
            <a:chExt cx="776889" cy="621300"/>
          </a:xfrm>
        </p:grpSpPr>
        <p:sp>
          <p:nvSpPr>
            <p:cNvPr id="1758" name="Google Shape;1758;p12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59" name="Google Shape;1759;p12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122"/>
          <p:cNvGrpSpPr/>
          <p:nvPr/>
        </p:nvGrpSpPr>
        <p:grpSpPr>
          <a:xfrm>
            <a:off x="457200" y="2228725"/>
            <a:ext cx="776889" cy="621300"/>
            <a:chOff x="457200" y="1378813"/>
            <a:chExt cx="776889" cy="621300"/>
          </a:xfrm>
        </p:grpSpPr>
        <p:sp>
          <p:nvSpPr>
            <p:cNvPr id="1761" name="Google Shape;1761;p12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62" name="Google Shape;1762;p12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122"/>
          <p:cNvGrpSpPr/>
          <p:nvPr/>
        </p:nvGrpSpPr>
        <p:grpSpPr>
          <a:xfrm>
            <a:off x="457200" y="3073850"/>
            <a:ext cx="776889" cy="621300"/>
            <a:chOff x="457200" y="1378813"/>
            <a:chExt cx="776889" cy="621300"/>
          </a:xfrm>
        </p:grpSpPr>
        <p:sp>
          <p:nvSpPr>
            <p:cNvPr id="1764" name="Google Shape;1764;p12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65" name="Google Shape;1765;p12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122"/>
          <p:cNvGrpSpPr/>
          <p:nvPr/>
        </p:nvGrpSpPr>
        <p:grpSpPr>
          <a:xfrm>
            <a:off x="457200" y="3923750"/>
            <a:ext cx="776889" cy="621300"/>
            <a:chOff x="457200" y="1378813"/>
            <a:chExt cx="776889" cy="621300"/>
          </a:xfrm>
        </p:grpSpPr>
        <p:sp>
          <p:nvSpPr>
            <p:cNvPr id="1767" name="Google Shape;1767;p12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68" name="Google Shape;1768;p12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69;p12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0" name="Google Shape;1770;p12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2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12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5" name="Google Shape;1775;p12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776"/>
        <p:cNvGrpSpPr/>
        <p:nvPr/>
      </p:nvGrpSpPr>
      <p:grpSpPr>
        <a:xfrm>
          <a:off x="0" y="0"/>
          <a:ext cx="0" cy="0"/>
          <a:chOff x="0" y="0"/>
          <a:chExt cx="0" cy="0"/>
        </a:xfrm>
      </p:grpSpPr>
      <p:sp>
        <p:nvSpPr>
          <p:cNvPr id="1777" name="Google Shape;1777;p12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9" name="Google Shape;1779;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0" name="Google Shape;1780;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81" name="Google Shape;1781;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82" name="Google Shape;1782;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83" name="Google Shape;1783;p123"/>
          <p:cNvGrpSpPr/>
          <p:nvPr/>
        </p:nvGrpSpPr>
        <p:grpSpPr>
          <a:xfrm>
            <a:off x="457200" y="1300225"/>
            <a:ext cx="776889" cy="621300"/>
            <a:chOff x="457200" y="1378813"/>
            <a:chExt cx="776889" cy="621300"/>
          </a:xfrm>
        </p:grpSpPr>
        <p:sp>
          <p:nvSpPr>
            <p:cNvPr id="1784" name="Google Shape;1784;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85" name="Google Shape;1785;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123"/>
          <p:cNvGrpSpPr/>
          <p:nvPr/>
        </p:nvGrpSpPr>
        <p:grpSpPr>
          <a:xfrm>
            <a:off x="457200" y="2000125"/>
            <a:ext cx="776889" cy="621300"/>
            <a:chOff x="457200" y="1378813"/>
            <a:chExt cx="776889" cy="621300"/>
          </a:xfrm>
        </p:grpSpPr>
        <p:sp>
          <p:nvSpPr>
            <p:cNvPr id="1787" name="Google Shape;1787;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88" name="Google Shape;1788;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123"/>
          <p:cNvGrpSpPr/>
          <p:nvPr/>
        </p:nvGrpSpPr>
        <p:grpSpPr>
          <a:xfrm>
            <a:off x="457200" y="2692850"/>
            <a:ext cx="776889" cy="621300"/>
            <a:chOff x="457200" y="1378813"/>
            <a:chExt cx="776889" cy="621300"/>
          </a:xfrm>
        </p:grpSpPr>
        <p:sp>
          <p:nvSpPr>
            <p:cNvPr id="1790" name="Google Shape;1790;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91" name="Google Shape;1791;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123"/>
          <p:cNvGrpSpPr/>
          <p:nvPr/>
        </p:nvGrpSpPr>
        <p:grpSpPr>
          <a:xfrm>
            <a:off x="457200" y="3390350"/>
            <a:ext cx="776889" cy="621300"/>
            <a:chOff x="457200" y="1378813"/>
            <a:chExt cx="776889" cy="621300"/>
          </a:xfrm>
        </p:grpSpPr>
        <p:sp>
          <p:nvSpPr>
            <p:cNvPr id="1793" name="Google Shape;1793;p12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94" name="Google Shape;1794;p12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5" name="Google Shape;1795;p12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12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12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12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02" name="Google Shape;1802;p123"/>
          <p:cNvGrpSpPr/>
          <p:nvPr/>
        </p:nvGrpSpPr>
        <p:grpSpPr>
          <a:xfrm>
            <a:off x="469500" y="4083075"/>
            <a:ext cx="776889" cy="621300"/>
            <a:chOff x="457200" y="1378813"/>
            <a:chExt cx="776889" cy="621300"/>
          </a:xfrm>
        </p:grpSpPr>
        <p:sp>
          <p:nvSpPr>
            <p:cNvPr id="1803" name="Google Shape;1803;p12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804" name="Google Shape;1804;p12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12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807"/>
        <p:cNvGrpSpPr/>
        <p:nvPr/>
      </p:nvGrpSpPr>
      <p:grpSpPr>
        <a:xfrm>
          <a:off x="0" y="0"/>
          <a:ext cx="0" cy="0"/>
          <a:chOff x="0" y="0"/>
          <a:chExt cx="0" cy="0"/>
        </a:xfrm>
      </p:grpSpPr>
      <p:sp>
        <p:nvSpPr>
          <p:cNvPr id="1808" name="Google Shape;1808;p12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11" name="Google Shape;1811;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12" name="Google Shape;1812;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13" name="Google Shape;1813;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14" name="Google Shape;1814;p124"/>
          <p:cNvGrpSpPr/>
          <p:nvPr/>
        </p:nvGrpSpPr>
        <p:grpSpPr>
          <a:xfrm>
            <a:off x="457200" y="1237825"/>
            <a:ext cx="776900" cy="486300"/>
            <a:chOff x="457200" y="1466425"/>
            <a:chExt cx="776900" cy="486300"/>
          </a:xfrm>
        </p:grpSpPr>
        <p:sp>
          <p:nvSpPr>
            <p:cNvPr id="1815" name="Google Shape;1815;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16" name="Google Shape;1816;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124"/>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8" name="Google Shape;1818;p12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9" name="Google Shape;1819;p124"/>
          <p:cNvGrpSpPr/>
          <p:nvPr/>
        </p:nvGrpSpPr>
        <p:grpSpPr>
          <a:xfrm>
            <a:off x="457200" y="1828900"/>
            <a:ext cx="776900" cy="486300"/>
            <a:chOff x="457200" y="1466425"/>
            <a:chExt cx="776900" cy="486300"/>
          </a:xfrm>
        </p:grpSpPr>
        <p:sp>
          <p:nvSpPr>
            <p:cNvPr id="1820" name="Google Shape;1820;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21" name="Google Shape;1821;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124"/>
          <p:cNvGrpSpPr/>
          <p:nvPr/>
        </p:nvGrpSpPr>
        <p:grpSpPr>
          <a:xfrm>
            <a:off x="457200" y="2419975"/>
            <a:ext cx="776900" cy="486300"/>
            <a:chOff x="457200" y="1466425"/>
            <a:chExt cx="776900" cy="486300"/>
          </a:xfrm>
        </p:grpSpPr>
        <p:sp>
          <p:nvSpPr>
            <p:cNvPr id="1824" name="Google Shape;1824;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25" name="Google Shape;1825;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12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124"/>
          <p:cNvGrpSpPr/>
          <p:nvPr/>
        </p:nvGrpSpPr>
        <p:grpSpPr>
          <a:xfrm>
            <a:off x="457200" y="3011050"/>
            <a:ext cx="776900" cy="486300"/>
            <a:chOff x="457200" y="1466425"/>
            <a:chExt cx="776900" cy="486300"/>
          </a:xfrm>
        </p:grpSpPr>
        <p:sp>
          <p:nvSpPr>
            <p:cNvPr id="1828" name="Google Shape;1828;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829" name="Google Shape;1829;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12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124"/>
          <p:cNvGrpSpPr/>
          <p:nvPr/>
        </p:nvGrpSpPr>
        <p:grpSpPr>
          <a:xfrm>
            <a:off x="457200" y="3602137"/>
            <a:ext cx="776900" cy="486300"/>
            <a:chOff x="457200" y="1466425"/>
            <a:chExt cx="776900" cy="486300"/>
          </a:xfrm>
        </p:grpSpPr>
        <p:sp>
          <p:nvSpPr>
            <p:cNvPr id="1832" name="Google Shape;1832;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833" name="Google Shape;1833;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12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5" name="Google Shape;1835;p124"/>
          <p:cNvGrpSpPr/>
          <p:nvPr/>
        </p:nvGrpSpPr>
        <p:grpSpPr>
          <a:xfrm>
            <a:off x="457200" y="4193262"/>
            <a:ext cx="776900" cy="486300"/>
            <a:chOff x="457200" y="1466425"/>
            <a:chExt cx="776900" cy="486300"/>
          </a:xfrm>
        </p:grpSpPr>
        <p:sp>
          <p:nvSpPr>
            <p:cNvPr id="1836" name="Google Shape;1836;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837" name="Google Shape;1837;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8" name="Google Shape;1838;p12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12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12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12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12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52"/>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1843"/>
        <p:cNvGrpSpPr/>
        <p:nvPr/>
      </p:nvGrpSpPr>
      <p:grpSpPr>
        <a:xfrm>
          <a:off x="0" y="0"/>
          <a:ext cx="0" cy="0"/>
          <a:chOff x="0" y="0"/>
          <a:chExt cx="0" cy="0"/>
        </a:xfrm>
      </p:grpSpPr>
      <p:sp>
        <p:nvSpPr>
          <p:cNvPr id="1844" name="Google Shape;1844;p12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6" name="Google Shape;1846;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7" name="Google Shape;1847;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48" name="Google Shape;1848;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49" name="Google Shape;1849;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50" name="Google Shape;1850;p125"/>
          <p:cNvGrpSpPr/>
          <p:nvPr/>
        </p:nvGrpSpPr>
        <p:grpSpPr>
          <a:xfrm>
            <a:off x="457200" y="1237825"/>
            <a:ext cx="776900" cy="486300"/>
            <a:chOff x="457200" y="1466425"/>
            <a:chExt cx="776900" cy="486300"/>
          </a:xfrm>
        </p:grpSpPr>
        <p:sp>
          <p:nvSpPr>
            <p:cNvPr id="1851" name="Google Shape;1851;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52" name="Google Shape;1852;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3" name="Google Shape;1853;p125"/>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4" name="Google Shape;1854;p12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5" name="Google Shape;1855;p125"/>
          <p:cNvGrpSpPr/>
          <p:nvPr/>
        </p:nvGrpSpPr>
        <p:grpSpPr>
          <a:xfrm>
            <a:off x="457200" y="1828900"/>
            <a:ext cx="776900" cy="486300"/>
            <a:chOff x="457200" y="1466425"/>
            <a:chExt cx="776900" cy="486300"/>
          </a:xfrm>
        </p:grpSpPr>
        <p:sp>
          <p:nvSpPr>
            <p:cNvPr id="1856" name="Google Shape;1856;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57" name="Google Shape;1857;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8" name="Google Shape;1858;p12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9" name="Google Shape;1859;p125"/>
          <p:cNvGrpSpPr/>
          <p:nvPr/>
        </p:nvGrpSpPr>
        <p:grpSpPr>
          <a:xfrm>
            <a:off x="457200" y="2419975"/>
            <a:ext cx="776900" cy="486300"/>
            <a:chOff x="457200" y="1466425"/>
            <a:chExt cx="776900" cy="486300"/>
          </a:xfrm>
        </p:grpSpPr>
        <p:sp>
          <p:nvSpPr>
            <p:cNvPr id="1860" name="Google Shape;1860;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61" name="Google Shape;1861;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 name="Google Shape;1862;p12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3" name="Google Shape;1863;p125"/>
          <p:cNvGrpSpPr/>
          <p:nvPr/>
        </p:nvGrpSpPr>
        <p:grpSpPr>
          <a:xfrm>
            <a:off x="457200" y="3011050"/>
            <a:ext cx="776900" cy="486300"/>
            <a:chOff x="457200" y="1466425"/>
            <a:chExt cx="776900" cy="486300"/>
          </a:xfrm>
        </p:grpSpPr>
        <p:sp>
          <p:nvSpPr>
            <p:cNvPr id="1864" name="Google Shape;1864;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865" name="Google Shape;1865;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6" name="Google Shape;1866;p125"/>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7" name="Google Shape;1867;p125"/>
          <p:cNvGrpSpPr/>
          <p:nvPr/>
        </p:nvGrpSpPr>
        <p:grpSpPr>
          <a:xfrm>
            <a:off x="457200" y="3602137"/>
            <a:ext cx="776900" cy="486300"/>
            <a:chOff x="457200" y="1466425"/>
            <a:chExt cx="776900" cy="486300"/>
          </a:xfrm>
        </p:grpSpPr>
        <p:sp>
          <p:nvSpPr>
            <p:cNvPr id="1868" name="Google Shape;1868;p125"/>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869" name="Google Shape;1869;p125"/>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0" name="Google Shape;1870;p125"/>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1" name="Google Shape;1871;p125"/>
          <p:cNvGrpSpPr/>
          <p:nvPr/>
        </p:nvGrpSpPr>
        <p:grpSpPr>
          <a:xfrm>
            <a:off x="457200" y="4193262"/>
            <a:ext cx="776900" cy="486300"/>
            <a:chOff x="457200" y="1466425"/>
            <a:chExt cx="776900" cy="486300"/>
          </a:xfrm>
        </p:grpSpPr>
        <p:sp>
          <p:nvSpPr>
            <p:cNvPr id="1872" name="Google Shape;1872;p125"/>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873" name="Google Shape;1873;p125"/>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4" name="Google Shape;1874;p12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5" name="Google Shape;1875;p12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6" name="Google Shape;1876;p12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7" name="Google Shape;1877;p125"/>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8" name="Google Shape;1878;p125"/>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879"/>
        <p:cNvGrpSpPr/>
        <p:nvPr/>
      </p:nvGrpSpPr>
      <p:grpSpPr>
        <a:xfrm>
          <a:off x="0" y="0"/>
          <a:ext cx="0" cy="0"/>
          <a:chOff x="0" y="0"/>
          <a:chExt cx="0" cy="0"/>
        </a:xfrm>
      </p:grpSpPr>
      <p:sp>
        <p:nvSpPr>
          <p:cNvPr id="1880" name="Google Shape;1880;p12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2" name="Google Shape;1882;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3" name="Google Shape;1883;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84" name="Google Shape;1884;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5" name="Google Shape;1885;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6" name="Google Shape;1886;p126"/>
          <p:cNvGrpSpPr/>
          <p:nvPr/>
        </p:nvGrpSpPr>
        <p:grpSpPr>
          <a:xfrm>
            <a:off x="457200" y="1237825"/>
            <a:ext cx="776900" cy="486300"/>
            <a:chOff x="457200" y="1466425"/>
            <a:chExt cx="776900" cy="486300"/>
          </a:xfrm>
        </p:grpSpPr>
        <p:sp>
          <p:nvSpPr>
            <p:cNvPr id="1887" name="Google Shape;1887;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88" name="Google Shape;1888;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9" name="Google Shape;1889;p126"/>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12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126"/>
          <p:cNvGrpSpPr/>
          <p:nvPr/>
        </p:nvGrpSpPr>
        <p:grpSpPr>
          <a:xfrm>
            <a:off x="457200" y="1828900"/>
            <a:ext cx="776900" cy="486300"/>
            <a:chOff x="457200" y="1466425"/>
            <a:chExt cx="776900" cy="486300"/>
          </a:xfrm>
        </p:grpSpPr>
        <p:sp>
          <p:nvSpPr>
            <p:cNvPr id="1892" name="Google Shape;1892;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93" name="Google Shape;1893;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12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5" name="Google Shape;1895;p126"/>
          <p:cNvGrpSpPr/>
          <p:nvPr/>
        </p:nvGrpSpPr>
        <p:grpSpPr>
          <a:xfrm>
            <a:off x="457200" y="2419975"/>
            <a:ext cx="776900" cy="486300"/>
            <a:chOff x="457200" y="1466425"/>
            <a:chExt cx="776900" cy="486300"/>
          </a:xfrm>
        </p:grpSpPr>
        <p:sp>
          <p:nvSpPr>
            <p:cNvPr id="1896" name="Google Shape;1896;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97" name="Google Shape;1897;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8" name="Google Shape;1898;p12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9" name="Google Shape;1899;p126"/>
          <p:cNvGrpSpPr/>
          <p:nvPr/>
        </p:nvGrpSpPr>
        <p:grpSpPr>
          <a:xfrm>
            <a:off x="457200" y="3011050"/>
            <a:ext cx="776900" cy="486300"/>
            <a:chOff x="457200" y="1466425"/>
            <a:chExt cx="776900" cy="486300"/>
          </a:xfrm>
        </p:grpSpPr>
        <p:sp>
          <p:nvSpPr>
            <p:cNvPr id="1900" name="Google Shape;1900;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1" name="Google Shape;1901;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2" name="Google Shape;1902;p12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126"/>
          <p:cNvGrpSpPr/>
          <p:nvPr/>
        </p:nvGrpSpPr>
        <p:grpSpPr>
          <a:xfrm>
            <a:off x="457200" y="3602137"/>
            <a:ext cx="776900" cy="486300"/>
            <a:chOff x="457200" y="1466425"/>
            <a:chExt cx="776900" cy="486300"/>
          </a:xfrm>
        </p:grpSpPr>
        <p:sp>
          <p:nvSpPr>
            <p:cNvPr id="1904" name="Google Shape;1904;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905" name="Google Shape;1905;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12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126"/>
          <p:cNvGrpSpPr/>
          <p:nvPr/>
        </p:nvGrpSpPr>
        <p:grpSpPr>
          <a:xfrm>
            <a:off x="457200" y="4193262"/>
            <a:ext cx="776900" cy="486300"/>
            <a:chOff x="457200" y="1466425"/>
            <a:chExt cx="776900" cy="486300"/>
          </a:xfrm>
        </p:grpSpPr>
        <p:sp>
          <p:nvSpPr>
            <p:cNvPr id="1908" name="Google Shape;1908;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909" name="Google Shape;1909;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0" name="Google Shape;1910;p126"/>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1" name="Google Shape;1911;p126"/>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2" name="Google Shape;1912;p12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3" name="Google Shape;1913;p126"/>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126"/>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915"/>
        <p:cNvGrpSpPr/>
        <p:nvPr/>
      </p:nvGrpSpPr>
      <p:grpSpPr>
        <a:xfrm>
          <a:off x="0" y="0"/>
          <a:ext cx="0" cy="0"/>
          <a:chOff x="0" y="0"/>
          <a:chExt cx="0" cy="0"/>
        </a:xfrm>
      </p:grpSpPr>
      <p:sp>
        <p:nvSpPr>
          <p:cNvPr id="1916" name="Google Shape;1916;p12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8" name="Google Shape;1918;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9" name="Google Shape;1919;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20" name="Google Shape;1920;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21" name="Google Shape;1921;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22" name="Google Shape;1922;p127"/>
          <p:cNvGrpSpPr/>
          <p:nvPr/>
        </p:nvGrpSpPr>
        <p:grpSpPr>
          <a:xfrm>
            <a:off x="457222" y="1149803"/>
            <a:ext cx="713194" cy="446423"/>
            <a:chOff x="457200" y="1466425"/>
            <a:chExt cx="776900" cy="486300"/>
          </a:xfrm>
        </p:grpSpPr>
        <p:sp>
          <p:nvSpPr>
            <p:cNvPr id="1923" name="Google Shape;192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924" name="Google Shape;192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127"/>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12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7" name="Google Shape;1927;p127"/>
          <p:cNvGrpSpPr/>
          <p:nvPr/>
        </p:nvGrpSpPr>
        <p:grpSpPr>
          <a:xfrm>
            <a:off x="457222" y="1672428"/>
            <a:ext cx="713194" cy="446423"/>
            <a:chOff x="457200" y="1466425"/>
            <a:chExt cx="776900" cy="486300"/>
          </a:xfrm>
        </p:grpSpPr>
        <p:sp>
          <p:nvSpPr>
            <p:cNvPr id="1928" name="Google Shape;192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929" name="Google Shape;192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0" name="Google Shape;1930;p127"/>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12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2" name="Google Shape;1932;p127"/>
          <p:cNvGrpSpPr/>
          <p:nvPr/>
        </p:nvGrpSpPr>
        <p:grpSpPr>
          <a:xfrm>
            <a:off x="457197" y="2195578"/>
            <a:ext cx="713194" cy="446423"/>
            <a:chOff x="457200" y="1466425"/>
            <a:chExt cx="776900" cy="486300"/>
          </a:xfrm>
        </p:grpSpPr>
        <p:sp>
          <p:nvSpPr>
            <p:cNvPr id="1933" name="Google Shape;193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934" name="Google Shape;193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127"/>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6" name="Google Shape;1936;p12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7" name="Google Shape;1937;p127"/>
          <p:cNvGrpSpPr/>
          <p:nvPr/>
        </p:nvGrpSpPr>
        <p:grpSpPr>
          <a:xfrm>
            <a:off x="457197" y="2718203"/>
            <a:ext cx="713194" cy="446423"/>
            <a:chOff x="457200" y="1466425"/>
            <a:chExt cx="776900" cy="486300"/>
          </a:xfrm>
        </p:grpSpPr>
        <p:sp>
          <p:nvSpPr>
            <p:cNvPr id="1938" name="Google Shape;193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939" name="Google Shape;193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 name="Google Shape;1940;p127"/>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12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2" name="Google Shape;1942;p127"/>
          <p:cNvGrpSpPr/>
          <p:nvPr/>
        </p:nvGrpSpPr>
        <p:grpSpPr>
          <a:xfrm>
            <a:off x="457222" y="3240828"/>
            <a:ext cx="713194" cy="446423"/>
            <a:chOff x="457200" y="1466425"/>
            <a:chExt cx="776900" cy="486300"/>
          </a:xfrm>
        </p:grpSpPr>
        <p:sp>
          <p:nvSpPr>
            <p:cNvPr id="1943" name="Google Shape;194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944" name="Google Shape;194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 name="Google Shape;1945;p127"/>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12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7" name="Google Shape;1947;p127"/>
          <p:cNvGrpSpPr/>
          <p:nvPr/>
        </p:nvGrpSpPr>
        <p:grpSpPr>
          <a:xfrm>
            <a:off x="457222" y="3763453"/>
            <a:ext cx="713194" cy="446423"/>
            <a:chOff x="457200" y="1466425"/>
            <a:chExt cx="776900" cy="486300"/>
          </a:xfrm>
        </p:grpSpPr>
        <p:sp>
          <p:nvSpPr>
            <p:cNvPr id="1948" name="Google Shape;194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949" name="Google Shape;194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0" name="Google Shape;1950;p127"/>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1" name="Google Shape;1951;p12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2" name="Google Shape;1952;p127"/>
          <p:cNvGrpSpPr/>
          <p:nvPr/>
        </p:nvGrpSpPr>
        <p:grpSpPr>
          <a:xfrm>
            <a:off x="457222" y="4311603"/>
            <a:ext cx="713194" cy="446423"/>
            <a:chOff x="457200" y="1466425"/>
            <a:chExt cx="776900" cy="486300"/>
          </a:xfrm>
        </p:grpSpPr>
        <p:sp>
          <p:nvSpPr>
            <p:cNvPr id="1953" name="Google Shape;195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954" name="Google Shape;195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5" name="Google Shape;1955;p127"/>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956"/>
        <p:cNvGrpSpPr/>
        <p:nvPr/>
      </p:nvGrpSpPr>
      <p:grpSpPr>
        <a:xfrm>
          <a:off x="0" y="0"/>
          <a:ext cx="0" cy="0"/>
          <a:chOff x="0" y="0"/>
          <a:chExt cx="0" cy="0"/>
        </a:xfrm>
      </p:grpSpPr>
      <p:sp>
        <p:nvSpPr>
          <p:cNvPr id="1957" name="Google Shape;1957;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59" name="Google Shape;1959;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60" name="Google Shape;1960;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61" name="Google Shape;1961;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12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3" name="Google Shape;1963;p128"/>
          <p:cNvGrpSpPr/>
          <p:nvPr/>
        </p:nvGrpSpPr>
        <p:grpSpPr>
          <a:xfrm>
            <a:off x="457427" y="3873038"/>
            <a:ext cx="602564" cy="377174"/>
            <a:chOff x="457200" y="1466425"/>
            <a:chExt cx="776900" cy="486300"/>
          </a:xfrm>
        </p:grpSpPr>
        <p:sp>
          <p:nvSpPr>
            <p:cNvPr id="1964" name="Google Shape;1964;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965" name="Google Shape;1965;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6" name="Google Shape;1966;p12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7" name="Google Shape;1967;p12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8" name="Google Shape;1968;p128"/>
          <p:cNvGrpSpPr/>
          <p:nvPr/>
        </p:nvGrpSpPr>
        <p:grpSpPr>
          <a:xfrm>
            <a:off x="457315" y="4311142"/>
            <a:ext cx="602564" cy="377174"/>
            <a:chOff x="457200" y="1466425"/>
            <a:chExt cx="776900" cy="486300"/>
          </a:xfrm>
        </p:grpSpPr>
        <p:sp>
          <p:nvSpPr>
            <p:cNvPr id="1969" name="Google Shape;196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970" name="Google Shape;197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12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12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3" name="Google Shape;1973;p128"/>
          <p:cNvGrpSpPr/>
          <p:nvPr/>
        </p:nvGrpSpPr>
        <p:grpSpPr>
          <a:xfrm>
            <a:off x="457377" y="2996663"/>
            <a:ext cx="602564" cy="377174"/>
            <a:chOff x="457200" y="1466425"/>
            <a:chExt cx="776900" cy="486300"/>
          </a:xfrm>
        </p:grpSpPr>
        <p:sp>
          <p:nvSpPr>
            <p:cNvPr id="1974" name="Google Shape;1974;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975" name="Google Shape;1975;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12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12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128"/>
          <p:cNvGrpSpPr/>
          <p:nvPr/>
        </p:nvGrpSpPr>
        <p:grpSpPr>
          <a:xfrm>
            <a:off x="457265" y="3434767"/>
            <a:ext cx="602564" cy="377174"/>
            <a:chOff x="457200" y="1466425"/>
            <a:chExt cx="776900" cy="486300"/>
          </a:xfrm>
        </p:grpSpPr>
        <p:sp>
          <p:nvSpPr>
            <p:cNvPr id="1979" name="Google Shape;197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980" name="Google Shape;198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1" name="Google Shape;1981;p12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2" name="Google Shape;1982;p12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3" name="Google Shape;1983;p128"/>
          <p:cNvGrpSpPr/>
          <p:nvPr/>
        </p:nvGrpSpPr>
        <p:grpSpPr>
          <a:xfrm>
            <a:off x="457402" y="2135288"/>
            <a:ext cx="602564" cy="377174"/>
            <a:chOff x="457200" y="1466425"/>
            <a:chExt cx="776900" cy="486300"/>
          </a:xfrm>
        </p:grpSpPr>
        <p:sp>
          <p:nvSpPr>
            <p:cNvPr id="1984" name="Google Shape;1984;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985" name="Google Shape;1985;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128"/>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12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8" name="Google Shape;1988;p128"/>
          <p:cNvGrpSpPr/>
          <p:nvPr/>
        </p:nvGrpSpPr>
        <p:grpSpPr>
          <a:xfrm>
            <a:off x="457290" y="2573392"/>
            <a:ext cx="602564" cy="377174"/>
            <a:chOff x="457200" y="1466425"/>
            <a:chExt cx="776900" cy="486300"/>
          </a:xfrm>
        </p:grpSpPr>
        <p:sp>
          <p:nvSpPr>
            <p:cNvPr id="1989" name="Google Shape;198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990" name="Google Shape;199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1" name="Google Shape;1991;p128"/>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12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3" name="Google Shape;1993;p128"/>
          <p:cNvGrpSpPr/>
          <p:nvPr/>
        </p:nvGrpSpPr>
        <p:grpSpPr>
          <a:xfrm>
            <a:off x="457352" y="1258913"/>
            <a:ext cx="602564" cy="377174"/>
            <a:chOff x="457200" y="1466425"/>
            <a:chExt cx="776900" cy="486300"/>
          </a:xfrm>
        </p:grpSpPr>
        <p:sp>
          <p:nvSpPr>
            <p:cNvPr id="1994" name="Google Shape;1994;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995" name="Google Shape;1995;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128"/>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7" name="Google Shape;1997;p12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8" name="Google Shape;1998;p128"/>
          <p:cNvGrpSpPr/>
          <p:nvPr/>
        </p:nvGrpSpPr>
        <p:grpSpPr>
          <a:xfrm>
            <a:off x="457240" y="1697017"/>
            <a:ext cx="602564" cy="377174"/>
            <a:chOff x="457200" y="1466425"/>
            <a:chExt cx="776900" cy="486300"/>
          </a:xfrm>
        </p:grpSpPr>
        <p:sp>
          <p:nvSpPr>
            <p:cNvPr id="1999" name="Google Shape;199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000" name="Google Shape;200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1" name="Google Shape;2001;p128"/>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002"/>
        <p:cNvGrpSpPr/>
        <p:nvPr/>
      </p:nvGrpSpPr>
      <p:grpSpPr>
        <a:xfrm>
          <a:off x="0" y="0"/>
          <a:ext cx="0" cy="0"/>
          <a:chOff x="0" y="0"/>
          <a:chExt cx="0" cy="0"/>
        </a:xfrm>
      </p:grpSpPr>
      <p:sp>
        <p:nvSpPr>
          <p:cNvPr id="2003" name="Google Shape;2003;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4" name="Google Shape;2004;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05" name="Google Shape;2005;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006" name="Google Shape;2006;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07" name="Google Shape;2007;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2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9" name="Google Shape;2009;p129"/>
          <p:cNvGrpSpPr/>
          <p:nvPr/>
        </p:nvGrpSpPr>
        <p:grpSpPr>
          <a:xfrm>
            <a:off x="457427" y="3873038"/>
            <a:ext cx="602564" cy="377174"/>
            <a:chOff x="457200" y="1466425"/>
            <a:chExt cx="776900" cy="486300"/>
          </a:xfrm>
        </p:grpSpPr>
        <p:sp>
          <p:nvSpPr>
            <p:cNvPr id="2010" name="Google Shape;2010;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011" name="Google Shape;2011;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2" name="Google Shape;2012;p12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2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129"/>
          <p:cNvGrpSpPr/>
          <p:nvPr/>
        </p:nvGrpSpPr>
        <p:grpSpPr>
          <a:xfrm>
            <a:off x="457315" y="4311142"/>
            <a:ext cx="602564" cy="377174"/>
            <a:chOff x="457200" y="1466425"/>
            <a:chExt cx="776900" cy="486300"/>
          </a:xfrm>
        </p:grpSpPr>
        <p:sp>
          <p:nvSpPr>
            <p:cNvPr id="2015" name="Google Shape;2015;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016" name="Google Shape;2016;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7" name="Google Shape;2017;p12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8" name="Google Shape;2018;p12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9" name="Google Shape;2019;p129"/>
          <p:cNvGrpSpPr/>
          <p:nvPr/>
        </p:nvGrpSpPr>
        <p:grpSpPr>
          <a:xfrm>
            <a:off x="457377" y="2996663"/>
            <a:ext cx="602564" cy="377174"/>
            <a:chOff x="457200" y="1466425"/>
            <a:chExt cx="776900" cy="486300"/>
          </a:xfrm>
        </p:grpSpPr>
        <p:sp>
          <p:nvSpPr>
            <p:cNvPr id="2020" name="Google Shape;2020;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021" name="Google Shape;2021;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2" name="Google Shape;2022;p12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3" name="Google Shape;2023;p12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129"/>
          <p:cNvGrpSpPr/>
          <p:nvPr/>
        </p:nvGrpSpPr>
        <p:grpSpPr>
          <a:xfrm>
            <a:off x="457265" y="3434767"/>
            <a:ext cx="602564" cy="377174"/>
            <a:chOff x="457200" y="1466425"/>
            <a:chExt cx="776900" cy="486300"/>
          </a:xfrm>
        </p:grpSpPr>
        <p:sp>
          <p:nvSpPr>
            <p:cNvPr id="2025" name="Google Shape;2025;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026" name="Google Shape;2026;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7" name="Google Shape;2027;p12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8" name="Google Shape;2028;p12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9" name="Google Shape;2029;p129"/>
          <p:cNvGrpSpPr/>
          <p:nvPr/>
        </p:nvGrpSpPr>
        <p:grpSpPr>
          <a:xfrm>
            <a:off x="457402" y="2135288"/>
            <a:ext cx="602564" cy="377174"/>
            <a:chOff x="457200" y="1466425"/>
            <a:chExt cx="776900" cy="486300"/>
          </a:xfrm>
        </p:grpSpPr>
        <p:sp>
          <p:nvSpPr>
            <p:cNvPr id="2030" name="Google Shape;2030;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031" name="Google Shape;2031;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129"/>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3" name="Google Shape;2033;p12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129"/>
          <p:cNvGrpSpPr/>
          <p:nvPr/>
        </p:nvGrpSpPr>
        <p:grpSpPr>
          <a:xfrm>
            <a:off x="457290" y="2573392"/>
            <a:ext cx="602564" cy="377174"/>
            <a:chOff x="457200" y="1466425"/>
            <a:chExt cx="776900" cy="486300"/>
          </a:xfrm>
        </p:grpSpPr>
        <p:sp>
          <p:nvSpPr>
            <p:cNvPr id="2035" name="Google Shape;2035;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036" name="Google Shape;2036;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129"/>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8" name="Google Shape;2038;p12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9" name="Google Shape;2039;p129"/>
          <p:cNvGrpSpPr/>
          <p:nvPr/>
        </p:nvGrpSpPr>
        <p:grpSpPr>
          <a:xfrm>
            <a:off x="457352" y="1258913"/>
            <a:ext cx="602564" cy="377174"/>
            <a:chOff x="457200" y="1466425"/>
            <a:chExt cx="776900" cy="486300"/>
          </a:xfrm>
        </p:grpSpPr>
        <p:sp>
          <p:nvSpPr>
            <p:cNvPr id="2040" name="Google Shape;2040;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041" name="Google Shape;2041;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2" name="Google Shape;2042;p129"/>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3" name="Google Shape;2043;p12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 name="Google Shape;2044;p129"/>
          <p:cNvGrpSpPr/>
          <p:nvPr/>
        </p:nvGrpSpPr>
        <p:grpSpPr>
          <a:xfrm>
            <a:off x="457240" y="1697017"/>
            <a:ext cx="602564" cy="377174"/>
            <a:chOff x="457200" y="1466425"/>
            <a:chExt cx="776900" cy="486300"/>
          </a:xfrm>
        </p:grpSpPr>
        <p:sp>
          <p:nvSpPr>
            <p:cNvPr id="2045" name="Google Shape;2045;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046" name="Google Shape;2046;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7" name="Google Shape;2047;p129"/>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048"/>
        <p:cNvGrpSpPr/>
        <p:nvPr/>
      </p:nvGrpSpPr>
      <p:grpSpPr>
        <a:xfrm>
          <a:off x="0" y="0"/>
          <a:ext cx="0" cy="0"/>
          <a:chOff x="0" y="0"/>
          <a:chExt cx="0" cy="0"/>
        </a:xfrm>
      </p:grpSpPr>
      <p:sp>
        <p:nvSpPr>
          <p:cNvPr id="2049" name="Google Shape;2049;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0" name="Google Shape;2050;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51" name="Google Shape;2051;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052" name="Google Shape;2052;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53" name="Google Shape;2053;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54" name="Google Shape;2054;p130"/>
          <p:cNvGrpSpPr/>
          <p:nvPr/>
        </p:nvGrpSpPr>
        <p:grpSpPr>
          <a:xfrm>
            <a:off x="457181" y="1345103"/>
            <a:ext cx="533372" cy="533480"/>
            <a:chOff x="457200" y="1378813"/>
            <a:chExt cx="695400" cy="695450"/>
          </a:xfrm>
        </p:grpSpPr>
        <p:sp>
          <p:nvSpPr>
            <p:cNvPr id="2055" name="Google Shape;2055;p1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56" name="Google Shape;2056;p13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7" name="Google Shape;2057;p13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30"/>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59" name="Google Shape;2059;p130"/>
          <p:cNvGrpSpPr/>
          <p:nvPr/>
        </p:nvGrpSpPr>
        <p:grpSpPr>
          <a:xfrm>
            <a:off x="3228956" y="1345103"/>
            <a:ext cx="533372" cy="533480"/>
            <a:chOff x="457200" y="1378813"/>
            <a:chExt cx="695400" cy="695450"/>
          </a:xfrm>
        </p:grpSpPr>
        <p:sp>
          <p:nvSpPr>
            <p:cNvPr id="2060" name="Google Shape;2060;p1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061" name="Google Shape;2061;p13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13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0"/>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64" name="Google Shape;2064;p130"/>
          <p:cNvGrpSpPr/>
          <p:nvPr/>
        </p:nvGrpSpPr>
        <p:grpSpPr>
          <a:xfrm>
            <a:off x="6134081" y="1345853"/>
            <a:ext cx="533372" cy="533480"/>
            <a:chOff x="457200" y="1378813"/>
            <a:chExt cx="695400" cy="695450"/>
          </a:xfrm>
        </p:grpSpPr>
        <p:sp>
          <p:nvSpPr>
            <p:cNvPr id="2065" name="Google Shape;2065;p1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066" name="Google Shape;2066;p13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0"/>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069"/>
        <p:cNvGrpSpPr/>
        <p:nvPr/>
      </p:nvGrpSpPr>
      <p:grpSpPr>
        <a:xfrm>
          <a:off x="0" y="0"/>
          <a:ext cx="0" cy="0"/>
          <a:chOff x="0" y="0"/>
          <a:chExt cx="0" cy="0"/>
        </a:xfrm>
      </p:grpSpPr>
      <p:pic>
        <p:nvPicPr>
          <p:cNvPr id="2070" name="Google Shape;2070;p13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071" name="Google Shape;2071;p1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3" name="Google Shape;2073;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74" name="Google Shape;2074;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075" name="Google Shape;2075;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76" name="Google Shape;2076;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7" name="Google Shape;2077;p131"/>
          <p:cNvGrpSpPr/>
          <p:nvPr/>
        </p:nvGrpSpPr>
        <p:grpSpPr>
          <a:xfrm>
            <a:off x="457206" y="1421303"/>
            <a:ext cx="533372" cy="533480"/>
            <a:chOff x="457200" y="1378813"/>
            <a:chExt cx="695400" cy="695450"/>
          </a:xfrm>
        </p:grpSpPr>
        <p:sp>
          <p:nvSpPr>
            <p:cNvPr id="2078" name="Google Shape;2078;p131"/>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79" name="Google Shape;2079;p131"/>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0" name="Google Shape;2080;p131"/>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1" name="Google Shape;2081;p131"/>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2" name="Google Shape;2082;p1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3" name="Google Shape;2083;p131"/>
          <p:cNvGrpSpPr/>
          <p:nvPr/>
        </p:nvGrpSpPr>
        <p:grpSpPr>
          <a:xfrm>
            <a:off x="4936306" y="1423553"/>
            <a:ext cx="533372" cy="533480"/>
            <a:chOff x="457200" y="1378813"/>
            <a:chExt cx="695400" cy="695450"/>
          </a:xfrm>
        </p:grpSpPr>
        <p:sp>
          <p:nvSpPr>
            <p:cNvPr id="2084" name="Google Shape;2084;p13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85" name="Google Shape;2085;p13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131"/>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7" name="Google Shape;2087;p131"/>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088"/>
        <p:cNvGrpSpPr/>
        <p:nvPr/>
      </p:nvGrpSpPr>
      <p:grpSpPr>
        <a:xfrm>
          <a:off x="0" y="0"/>
          <a:ext cx="0" cy="0"/>
          <a:chOff x="0" y="0"/>
          <a:chExt cx="0" cy="0"/>
        </a:xfrm>
      </p:grpSpPr>
      <p:sp>
        <p:nvSpPr>
          <p:cNvPr id="2089" name="Google Shape;2089;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0" name="Google Shape;2090;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91" name="Google Shape;2091;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092" name="Google Shape;2092;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3" name="Google Shape;2093;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4" name="Google Shape;2094;p132"/>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095" name="Google Shape;2095;p132"/>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2"/>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2"/>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2"/>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2"/>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100" name="Google Shape;2100;p132"/>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101" name="Google Shape;2101;p132"/>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2"/>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2"/>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2"/>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2"/>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106" name="Google Shape;2106;p132"/>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107" name="Google Shape;2107;p132"/>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2"/>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2"/>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10" name="Google Shape;2110;p132"/>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111" name="Google Shape;2111;p132"/>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12" name="Google Shape;2112;p132"/>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13" name="Google Shape;2113;p132"/>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2114"/>
        <p:cNvGrpSpPr/>
        <p:nvPr/>
      </p:nvGrpSpPr>
      <p:grpSpPr>
        <a:xfrm>
          <a:off x="0" y="0"/>
          <a:ext cx="0" cy="0"/>
          <a:chOff x="0" y="0"/>
          <a:chExt cx="0" cy="0"/>
        </a:xfrm>
      </p:grpSpPr>
      <p:sp>
        <p:nvSpPr>
          <p:cNvPr id="2115" name="Google Shape;2115;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matchingName="Title Slide 1">
  <p:cSld name="Title Slide_1">
    <p:bg>
      <p:bgPr>
        <a:solidFill>
          <a:srgbClr val="404040"/>
        </a:solidFill>
        <a:effectLst/>
      </p:bgPr>
    </p:bg>
    <p:spTree>
      <p:nvGrpSpPr>
        <p:cNvPr id="1" name="Shape 2116"/>
        <p:cNvGrpSpPr/>
        <p:nvPr/>
      </p:nvGrpSpPr>
      <p:grpSpPr>
        <a:xfrm>
          <a:off x="0" y="0"/>
          <a:ext cx="0" cy="0"/>
          <a:chOff x="0" y="0"/>
          <a:chExt cx="0" cy="0"/>
        </a:xfrm>
      </p:grpSpPr>
      <p:sp>
        <p:nvSpPr>
          <p:cNvPr id="2117" name="Google Shape;2117;p134"/>
          <p:cNvSpPr/>
          <p:nvPr/>
        </p:nvSpPr>
        <p:spPr>
          <a:xfrm>
            <a:off x="0" y="0"/>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18" name="Google Shape;2118;p134"/>
          <p:cNvSpPr/>
          <p:nvPr/>
        </p:nvSpPr>
        <p:spPr>
          <a:xfrm>
            <a:off x="426890"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9" name="Google Shape;2119;p134"/>
          <p:cNvSpPr/>
          <p:nvPr/>
        </p:nvSpPr>
        <p:spPr>
          <a:xfrm>
            <a:off x="426890" y="3014288"/>
            <a:ext cx="3535500" cy="255000"/>
          </a:xfrm>
          <a:prstGeom prst="rect">
            <a:avLst/>
          </a:prstGeom>
          <a:noFill/>
          <a:ln>
            <a:noFill/>
          </a:ln>
        </p:spPr>
        <p:txBody>
          <a:bodyPr spcFirstLastPara="1" wrap="square" lIns="34275" tIns="34275" rIns="34275" bIns="34275" anchor="ctr" anchorCtr="0">
            <a:noAutofit/>
          </a:bodyPr>
          <a:lstStyle/>
          <a:p>
            <a:pPr marL="0" marR="0" lvl="0" indent="0" algn="l" rtl="0">
              <a:lnSpc>
                <a:spcPct val="90000"/>
              </a:lnSpc>
              <a:spcBef>
                <a:spcPts val="0"/>
              </a:spcBef>
              <a:spcAft>
                <a:spcPts val="0"/>
              </a:spcAft>
              <a:buClr>
                <a:srgbClr val="FFFFFF"/>
              </a:buClr>
              <a:buSzPts val="1900"/>
              <a:buFont typeface="Arial"/>
              <a:buNone/>
            </a:pPr>
            <a:r>
              <a:rPr lang="en" sz="1900" b="1" i="0" u="none" strike="noStrike" cap="none">
                <a:solidFill>
                  <a:srgbClr val="FFFFFF"/>
                </a:solidFill>
                <a:latin typeface="Arial"/>
                <a:ea typeface="Arial"/>
                <a:cs typeface="Arial"/>
                <a:sym typeface="Arial"/>
              </a:rPr>
              <a:t>The Coding Bootcamp</a:t>
            </a:r>
            <a:endParaRPr/>
          </a:p>
        </p:txBody>
      </p:sp>
      <p:sp>
        <p:nvSpPr>
          <p:cNvPr id="2120" name="Google Shape;2120;p134"/>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FFFFFF"/>
              </a:buClr>
              <a:buSzPts val="4100"/>
              <a:buFont typeface="Arial"/>
              <a:buNone/>
              <a:defRPr sz="41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matchingName="Title and Content 1">
  <p:cSld name="TITLE_AND_BODY_2">
    <p:spTree>
      <p:nvGrpSpPr>
        <p:cNvPr id="1" name="Shape 2121"/>
        <p:cNvGrpSpPr/>
        <p:nvPr/>
      </p:nvGrpSpPr>
      <p:grpSpPr>
        <a:xfrm>
          <a:off x="0" y="0"/>
          <a:ext cx="0" cy="0"/>
          <a:chOff x="0" y="0"/>
          <a:chExt cx="0" cy="0"/>
        </a:xfrm>
      </p:grpSpPr>
      <p:sp>
        <p:nvSpPr>
          <p:cNvPr id="2122" name="Google Shape;2122;p135"/>
          <p:cNvSpPr/>
          <p:nvPr/>
        </p:nvSpPr>
        <p:spPr>
          <a:xfrm>
            <a:off x="-1" y="4814223"/>
            <a:ext cx="9155700" cy="343200"/>
          </a:xfrm>
          <a:prstGeom prst="rect">
            <a:avLst/>
          </a:prstGeom>
          <a:solidFill>
            <a:srgbClr val="1D1A3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3" name="Google Shape;2123;p135"/>
          <p:cNvSpPr txBox="1">
            <a:spLocks noGrp="1"/>
          </p:cNvSpPr>
          <p:nvPr>
            <p:ph type="title"/>
          </p:nvPr>
        </p:nvSpPr>
        <p:spPr>
          <a:xfrm>
            <a:off x="304800" y="0"/>
            <a:ext cx="5470500" cy="490500"/>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cxnSp>
        <p:nvCxnSpPr>
          <p:cNvPr id="2124" name="Google Shape;2124;p135"/>
          <p:cNvCxnSpPr/>
          <p:nvPr/>
        </p:nvCxnSpPr>
        <p:spPr>
          <a:xfrm>
            <a:off x="0" y="490390"/>
            <a:ext cx="9144000" cy="0"/>
          </a:xfrm>
          <a:prstGeom prst="straightConnector1">
            <a:avLst/>
          </a:prstGeom>
          <a:noFill/>
          <a:ln w="41275" cap="flat" cmpd="sng">
            <a:solidFill>
              <a:srgbClr val="C83232"/>
            </a:solidFill>
            <a:prstDash val="solid"/>
            <a:miter lim="8000"/>
            <a:headEnd type="none" w="sm" len="sm"/>
            <a:tailEnd type="none" w="sm" len="sm"/>
          </a:ln>
        </p:spPr>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matchingName="1_Blank 1">
  <p:cSld name="1_Blank">
    <p:bg>
      <p:bgPr>
        <a:solidFill>
          <a:srgbClr val="404040"/>
        </a:solidFill>
        <a:effectLst/>
      </p:bgPr>
    </p:bg>
    <p:spTree>
      <p:nvGrpSpPr>
        <p:cNvPr id="1" name="Shape 2125"/>
        <p:cNvGrpSpPr/>
        <p:nvPr/>
      </p:nvGrpSpPr>
      <p:grpSpPr>
        <a:xfrm>
          <a:off x="0" y="0"/>
          <a:ext cx="0" cy="0"/>
          <a:chOff x="0" y="0"/>
          <a:chExt cx="0" cy="0"/>
        </a:xfrm>
      </p:grpSpPr>
      <p:sp>
        <p:nvSpPr>
          <p:cNvPr id="2126" name="Google Shape;2126;p136"/>
          <p:cNvSpPr/>
          <p:nvPr/>
        </p:nvSpPr>
        <p:spPr>
          <a:xfrm>
            <a:off x="0" y="0"/>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7" name="Google Shape;2127;p136"/>
          <p:cNvSpPr/>
          <p:nvPr/>
        </p:nvSpPr>
        <p:spPr>
          <a:xfrm>
            <a:off x="426890"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8" name="Google Shape;2128;p136"/>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Title Only">
  <p:cSld name="Title Only_2">
    <p:spTree>
      <p:nvGrpSpPr>
        <p:cNvPr id="1" name="Shape 2129"/>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30"/>
        <p:cNvGrpSpPr/>
        <p:nvPr/>
      </p:nvGrpSpPr>
      <p:grpSpPr>
        <a:xfrm>
          <a:off x="0" y="0"/>
          <a:ext cx="0" cy="0"/>
          <a:chOff x="0" y="0"/>
          <a:chExt cx="0" cy="0"/>
        </a:xfrm>
      </p:grpSpPr>
      <p:sp>
        <p:nvSpPr>
          <p:cNvPr id="2131" name="Google Shape;2131;p1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132" name="Google Shape;2132;p1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33" name="Google Shape;2133;p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34"/>
        <p:cNvGrpSpPr/>
        <p:nvPr/>
      </p:nvGrpSpPr>
      <p:grpSpPr>
        <a:xfrm>
          <a:off x="0" y="0"/>
          <a:ext cx="0" cy="0"/>
          <a:chOff x="0" y="0"/>
          <a:chExt cx="0" cy="0"/>
        </a:xfrm>
      </p:grpSpPr>
      <p:sp>
        <p:nvSpPr>
          <p:cNvPr id="2135" name="Google Shape;2135;p13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Char char="●"/>
              <a:defRPr sz="3600"/>
            </a:lvl1pPr>
            <a:lvl2pPr lvl="1" algn="ctr" rtl="0">
              <a:spcBef>
                <a:spcPts val="0"/>
              </a:spcBef>
              <a:spcAft>
                <a:spcPts val="0"/>
              </a:spcAft>
              <a:buSzPts val="3600"/>
              <a:buChar char="○"/>
              <a:defRPr sz="3600"/>
            </a:lvl2pPr>
            <a:lvl3pPr lvl="2" algn="ctr" rtl="0">
              <a:spcBef>
                <a:spcPts val="0"/>
              </a:spcBef>
              <a:spcAft>
                <a:spcPts val="0"/>
              </a:spcAft>
              <a:buSzPts val="3600"/>
              <a:buChar char="■"/>
              <a:defRPr sz="3600"/>
            </a:lvl3pPr>
            <a:lvl4pPr lvl="3" algn="ctr" rtl="0">
              <a:spcBef>
                <a:spcPts val="0"/>
              </a:spcBef>
              <a:spcAft>
                <a:spcPts val="0"/>
              </a:spcAft>
              <a:buSzPts val="3600"/>
              <a:buChar char="●"/>
              <a:defRPr sz="3600"/>
            </a:lvl4pPr>
            <a:lvl5pPr lvl="4" algn="ctr" rtl="0">
              <a:spcBef>
                <a:spcPts val="0"/>
              </a:spcBef>
              <a:spcAft>
                <a:spcPts val="0"/>
              </a:spcAft>
              <a:buSzPts val="3600"/>
              <a:buChar char="○"/>
              <a:defRPr sz="3600"/>
            </a:lvl5pPr>
            <a:lvl6pPr lvl="5" algn="ctr" rtl="0">
              <a:spcBef>
                <a:spcPts val="0"/>
              </a:spcBef>
              <a:spcAft>
                <a:spcPts val="0"/>
              </a:spcAft>
              <a:buSzPts val="3600"/>
              <a:buChar char="■"/>
              <a:defRPr sz="3600"/>
            </a:lvl6pPr>
            <a:lvl7pPr lvl="6" algn="ctr" rtl="0">
              <a:spcBef>
                <a:spcPts val="0"/>
              </a:spcBef>
              <a:spcAft>
                <a:spcPts val="0"/>
              </a:spcAft>
              <a:buSzPts val="3600"/>
              <a:buChar char="●"/>
              <a:defRPr sz="3600"/>
            </a:lvl7pPr>
            <a:lvl8pPr lvl="7" algn="ctr" rtl="0">
              <a:spcBef>
                <a:spcPts val="0"/>
              </a:spcBef>
              <a:spcAft>
                <a:spcPts val="0"/>
              </a:spcAft>
              <a:buSzPts val="3600"/>
              <a:buChar char="○"/>
              <a:defRPr sz="3600"/>
            </a:lvl8pPr>
            <a:lvl9pPr lvl="8" algn="ctr" rtl="0">
              <a:spcBef>
                <a:spcPts val="0"/>
              </a:spcBef>
              <a:spcAft>
                <a:spcPts val="0"/>
              </a:spcAft>
              <a:buSzPts val="3600"/>
              <a:buChar char="■"/>
              <a:defRPr sz="3600"/>
            </a:lvl9pPr>
          </a:lstStyle>
          <a:p>
            <a:endParaRPr/>
          </a:p>
        </p:txBody>
      </p:sp>
      <p:sp>
        <p:nvSpPr>
          <p:cNvPr id="2136" name="Google Shape;2136;p1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37"/>
        <p:cNvGrpSpPr/>
        <p:nvPr/>
      </p:nvGrpSpPr>
      <p:grpSpPr>
        <a:xfrm>
          <a:off x="0" y="0"/>
          <a:ext cx="0" cy="0"/>
          <a:chOff x="0" y="0"/>
          <a:chExt cx="0" cy="0"/>
        </a:xfrm>
      </p:grpSpPr>
      <p:sp>
        <p:nvSpPr>
          <p:cNvPr id="2138" name="Google Shape;2138;p1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39" name="Google Shape;2139;p1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40" name="Google Shape;2140;p1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41"/>
        <p:cNvGrpSpPr/>
        <p:nvPr/>
      </p:nvGrpSpPr>
      <p:grpSpPr>
        <a:xfrm>
          <a:off x="0" y="0"/>
          <a:ext cx="0" cy="0"/>
          <a:chOff x="0" y="0"/>
          <a:chExt cx="0" cy="0"/>
        </a:xfrm>
      </p:grpSpPr>
      <p:sp>
        <p:nvSpPr>
          <p:cNvPr id="2142" name="Google Shape;2142;p1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43" name="Google Shape;2143;p14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144" name="Google Shape;2144;p14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145" name="Google Shape;2145;p1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46"/>
        <p:cNvGrpSpPr/>
        <p:nvPr/>
      </p:nvGrpSpPr>
      <p:grpSpPr>
        <a:xfrm>
          <a:off x="0" y="0"/>
          <a:ext cx="0" cy="0"/>
          <a:chOff x="0" y="0"/>
          <a:chExt cx="0" cy="0"/>
        </a:xfrm>
      </p:grpSpPr>
      <p:sp>
        <p:nvSpPr>
          <p:cNvPr id="2147" name="Google Shape;2147;p1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48" name="Google Shape;2148;p1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49"/>
        <p:cNvGrpSpPr/>
        <p:nvPr/>
      </p:nvGrpSpPr>
      <p:grpSpPr>
        <a:xfrm>
          <a:off x="0" y="0"/>
          <a:ext cx="0" cy="0"/>
          <a:chOff x="0" y="0"/>
          <a:chExt cx="0" cy="0"/>
        </a:xfrm>
      </p:grpSpPr>
      <p:sp>
        <p:nvSpPr>
          <p:cNvPr id="2150" name="Google Shape;2150;p14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2151" name="Google Shape;2151;p14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152" name="Google Shape;2152;p1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53"/>
        <p:cNvGrpSpPr/>
        <p:nvPr/>
      </p:nvGrpSpPr>
      <p:grpSpPr>
        <a:xfrm>
          <a:off x="0" y="0"/>
          <a:ext cx="0" cy="0"/>
          <a:chOff x="0" y="0"/>
          <a:chExt cx="0" cy="0"/>
        </a:xfrm>
      </p:grpSpPr>
      <p:sp>
        <p:nvSpPr>
          <p:cNvPr id="2154" name="Google Shape;2154;p14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a:endParaRPr/>
          </a:p>
        </p:txBody>
      </p:sp>
      <p:sp>
        <p:nvSpPr>
          <p:cNvPr id="2155" name="Google Shape;21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56"/>
        <p:cNvGrpSpPr/>
        <p:nvPr/>
      </p:nvGrpSpPr>
      <p:grpSpPr>
        <a:xfrm>
          <a:off x="0" y="0"/>
          <a:ext cx="0" cy="0"/>
          <a:chOff x="0" y="0"/>
          <a:chExt cx="0" cy="0"/>
        </a:xfrm>
      </p:grpSpPr>
      <p:sp>
        <p:nvSpPr>
          <p:cNvPr id="2157" name="Google Shape;2157;p1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200"/>
              <a:buChar char="●"/>
              <a:defRPr sz="4200"/>
            </a:lvl1pPr>
            <a:lvl2pPr lvl="1" algn="ctr" rtl="0">
              <a:spcBef>
                <a:spcPts val="0"/>
              </a:spcBef>
              <a:spcAft>
                <a:spcPts val="0"/>
              </a:spcAft>
              <a:buSzPts val="4200"/>
              <a:buChar char="○"/>
              <a:defRPr sz="4200"/>
            </a:lvl2pPr>
            <a:lvl3pPr lvl="2" algn="ctr" rtl="0">
              <a:spcBef>
                <a:spcPts val="0"/>
              </a:spcBef>
              <a:spcAft>
                <a:spcPts val="0"/>
              </a:spcAft>
              <a:buSzPts val="4200"/>
              <a:buChar char="■"/>
              <a:defRPr sz="4200"/>
            </a:lvl3pPr>
            <a:lvl4pPr lvl="3" algn="ctr" rtl="0">
              <a:spcBef>
                <a:spcPts val="0"/>
              </a:spcBef>
              <a:spcAft>
                <a:spcPts val="0"/>
              </a:spcAft>
              <a:buSzPts val="4200"/>
              <a:buChar char="●"/>
              <a:defRPr sz="4200"/>
            </a:lvl4pPr>
            <a:lvl5pPr lvl="4" algn="ctr" rtl="0">
              <a:spcBef>
                <a:spcPts val="0"/>
              </a:spcBef>
              <a:spcAft>
                <a:spcPts val="0"/>
              </a:spcAft>
              <a:buSzPts val="4200"/>
              <a:buChar char="○"/>
              <a:defRPr sz="4200"/>
            </a:lvl5pPr>
            <a:lvl6pPr lvl="5" algn="ctr" rtl="0">
              <a:spcBef>
                <a:spcPts val="0"/>
              </a:spcBef>
              <a:spcAft>
                <a:spcPts val="0"/>
              </a:spcAft>
              <a:buSzPts val="4200"/>
              <a:buChar char="■"/>
              <a:defRPr sz="4200"/>
            </a:lvl6pPr>
            <a:lvl7pPr lvl="6" algn="ctr" rtl="0">
              <a:spcBef>
                <a:spcPts val="0"/>
              </a:spcBef>
              <a:spcAft>
                <a:spcPts val="0"/>
              </a:spcAft>
              <a:buSzPts val="4200"/>
              <a:buChar char="●"/>
              <a:defRPr sz="4200"/>
            </a:lvl7pPr>
            <a:lvl8pPr lvl="7" algn="ctr" rtl="0">
              <a:spcBef>
                <a:spcPts val="0"/>
              </a:spcBef>
              <a:spcAft>
                <a:spcPts val="0"/>
              </a:spcAft>
              <a:buSzPts val="4200"/>
              <a:buChar char="○"/>
              <a:defRPr sz="4200"/>
            </a:lvl8pPr>
            <a:lvl9pPr lvl="8" algn="ctr" rtl="0">
              <a:spcBef>
                <a:spcPts val="0"/>
              </a:spcBef>
              <a:spcAft>
                <a:spcPts val="0"/>
              </a:spcAft>
              <a:buSzPts val="4200"/>
              <a:buChar char="■"/>
              <a:defRPr sz="4200"/>
            </a:lvl9pPr>
          </a:lstStyle>
          <a:p>
            <a:endParaRPr/>
          </a:p>
        </p:txBody>
      </p:sp>
      <p:sp>
        <p:nvSpPr>
          <p:cNvPr id="2159" name="Google Shape;2159;p14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60" name="Google Shape;2160;p14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1" name="Google Shape;2161;p1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62"/>
        <p:cNvGrpSpPr/>
        <p:nvPr/>
      </p:nvGrpSpPr>
      <p:grpSpPr>
        <a:xfrm>
          <a:off x="0" y="0"/>
          <a:ext cx="0" cy="0"/>
          <a:chOff x="0" y="0"/>
          <a:chExt cx="0" cy="0"/>
        </a:xfrm>
      </p:grpSpPr>
      <p:sp>
        <p:nvSpPr>
          <p:cNvPr id="2163" name="Google Shape;2163;p14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400"/>
              <a:buNone/>
              <a:defRPr/>
            </a:lvl1pPr>
          </a:lstStyle>
          <a:p>
            <a:endParaRPr/>
          </a:p>
        </p:txBody>
      </p:sp>
      <p:sp>
        <p:nvSpPr>
          <p:cNvPr id="2164" name="Google Shape;2164;p1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65"/>
        <p:cNvGrpSpPr/>
        <p:nvPr/>
      </p:nvGrpSpPr>
      <p:grpSpPr>
        <a:xfrm>
          <a:off x="0" y="0"/>
          <a:ext cx="0" cy="0"/>
          <a:chOff x="0" y="0"/>
          <a:chExt cx="0" cy="0"/>
        </a:xfrm>
      </p:grpSpPr>
      <p:sp>
        <p:nvSpPr>
          <p:cNvPr id="2166" name="Google Shape;2166;p14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2000"/>
              <a:buChar char="●"/>
              <a:defRPr sz="120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2167" name="Google Shape;2167;p14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168" name="Google Shape;2168;p1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69"/>
        <p:cNvGrpSpPr/>
        <p:nvPr/>
      </p:nvGrpSpPr>
      <p:grpSpPr>
        <a:xfrm>
          <a:off x="0" y="0"/>
          <a:ext cx="0" cy="0"/>
          <a:chOff x="0" y="0"/>
          <a:chExt cx="0" cy="0"/>
        </a:xfrm>
      </p:grpSpPr>
      <p:sp>
        <p:nvSpPr>
          <p:cNvPr id="2170" name="Google Shape;2170;p1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171"/>
        <p:cNvGrpSpPr/>
        <p:nvPr/>
      </p:nvGrpSpPr>
      <p:grpSpPr>
        <a:xfrm>
          <a:off x="0" y="0"/>
          <a:ext cx="0" cy="0"/>
          <a:chOff x="0" y="0"/>
          <a:chExt cx="0" cy="0"/>
        </a:xfrm>
      </p:grpSpPr>
      <p:sp>
        <p:nvSpPr>
          <p:cNvPr id="2172" name="Google Shape;2172;p149"/>
          <p:cNvSpPr/>
          <p:nvPr/>
        </p:nvSpPr>
        <p:spPr>
          <a:xfrm>
            <a:off x="0" y="2167"/>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3" name="Google Shape;2173;p149"/>
          <p:cNvSpPr/>
          <p:nvPr/>
        </p:nvSpPr>
        <p:spPr>
          <a:xfrm>
            <a:off x="426891"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4" name="Google Shape;2174;p149"/>
          <p:cNvSpPr txBox="1"/>
          <p:nvPr/>
        </p:nvSpPr>
        <p:spPr>
          <a:xfrm>
            <a:off x="426891" y="2971800"/>
            <a:ext cx="3535500" cy="339900"/>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FFFFF"/>
              </a:buClr>
              <a:buSzPts val="1900"/>
              <a:buFont typeface="Arial"/>
              <a:buNone/>
            </a:pPr>
            <a:r>
              <a:rPr lang="en" sz="1900" b="1" i="0" u="none" strike="noStrike" cap="none">
                <a:solidFill>
                  <a:srgbClr val="FFFFFF"/>
                </a:solidFill>
                <a:latin typeface="Arial"/>
                <a:ea typeface="Arial"/>
                <a:cs typeface="Arial"/>
                <a:sym typeface="Arial"/>
              </a:rPr>
              <a:t>The Coding Bootcamp</a:t>
            </a:r>
            <a:endParaRPr/>
          </a:p>
        </p:txBody>
      </p:sp>
      <p:sp>
        <p:nvSpPr>
          <p:cNvPr id="2175" name="Google Shape;2175;p149"/>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FFFFFF"/>
              </a:buClr>
              <a:buSzPts val="4100"/>
              <a:buFont typeface="Arial"/>
              <a:buNone/>
              <a:defRPr sz="4100" b="1" i="0" u="none" strike="noStrike" cap="none">
                <a:solidFill>
                  <a:srgbClr val="FFFFFF"/>
                </a:solidFill>
                <a:latin typeface="Arial"/>
                <a:ea typeface="Arial"/>
                <a:cs typeface="Arial"/>
                <a:sym typeface="Arial"/>
              </a:defRPr>
            </a:lvl1pPr>
            <a:lvl2pPr marR="0" lvl="1"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2pPr>
            <a:lvl3pPr marR="0" lvl="2"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3pPr>
            <a:lvl4pPr marR="0" lvl="3"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4pPr>
            <a:lvl5pPr marR="0" lvl="4"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5pPr>
            <a:lvl6pPr marR="0" lvl="5"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6pPr>
            <a:lvl7pPr marR="0" lvl="6"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7pPr>
            <a:lvl8pPr marR="0" lvl="7"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8pPr>
            <a:lvl9pPr marR="0" lvl="8"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1_Blank">
  <p:cSld name="TITLE_AND_BODY_1">
    <p:spTree>
      <p:nvGrpSpPr>
        <p:cNvPr id="1" name="Shape 2176"/>
        <p:cNvGrpSpPr/>
        <p:nvPr/>
      </p:nvGrpSpPr>
      <p:grpSpPr>
        <a:xfrm>
          <a:off x="0" y="0"/>
          <a:ext cx="0" cy="0"/>
          <a:chOff x="0" y="0"/>
          <a:chExt cx="0" cy="0"/>
        </a:xfrm>
      </p:grpSpPr>
      <p:sp>
        <p:nvSpPr>
          <p:cNvPr id="2177" name="Google Shape;2177;p150"/>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1pPr>
            <a:lvl2pPr marR="0" lvl="1"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2pPr>
            <a:lvl3pPr marR="0" lvl="2"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3pPr>
            <a:lvl4pPr marR="0" lvl="3"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4pPr>
            <a:lvl5pPr marR="0" lvl="4"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5pPr>
            <a:lvl6pPr marR="0" lvl="5"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6pPr>
            <a:lvl7pPr marR="0" lvl="6"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7pPr>
            <a:lvl8pPr marR="0" lvl="7"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8pPr>
            <a:lvl9pPr marR="0" lvl="8"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rgbClr val="FFFFFF"/>
        </a:solidFill>
        <a:effectLst/>
      </p:bgPr>
    </p:bg>
    <p:spTree>
      <p:nvGrpSpPr>
        <p:cNvPr id="1" name="Shape 2178"/>
        <p:cNvGrpSpPr/>
        <p:nvPr/>
      </p:nvGrpSpPr>
      <p:grpSpPr>
        <a:xfrm>
          <a:off x="0" y="0"/>
          <a:ext cx="0" cy="0"/>
          <a:chOff x="0" y="0"/>
          <a:chExt cx="0" cy="0"/>
        </a:xfrm>
      </p:grpSpPr>
      <p:sp>
        <p:nvSpPr>
          <p:cNvPr id="2179" name="Google Shape;2179;p151"/>
          <p:cNvSpPr/>
          <p:nvPr/>
        </p:nvSpPr>
        <p:spPr>
          <a:xfrm>
            <a:off x="-1" y="4814223"/>
            <a:ext cx="9155700" cy="343200"/>
          </a:xfrm>
          <a:prstGeom prst="rect">
            <a:avLst/>
          </a:prstGeom>
          <a:solidFill>
            <a:srgbClr val="1D1A3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0" name="Google Shape;2180;p151"/>
          <p:cNvSpPr txBox="1">
            <a:spLocks noGrp="1"/>
          </p:cNvSpPr>
          <p:nvPr>
            <p:ph type="title"/>
          </p:nvPr>
        </p:nvSpPr>
        <p:spPr>
          <a:xfrm>
            <a:off x="304800" y="0"/>
            <a:ext cx="5470500" cy="490500"/>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R="0" lvl="1"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2pPr>
            <a:lvl3pPr marR="0" lvl="2"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3pPr>
            <a:lvl4pPr marR="0" lvl="3"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4pPr>
            <a:lvl5pPr marR="0" lvl="4"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5pPr>
            <a:lvl6pPr marR="0" lvl="5"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6pPr>
            <a:lvl7pPr marR="0" lvl="6"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7pPr>
            <a:lvl8pPr marR="0" lvl="7"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8pPr>
            <a:lvl9pPr marR="0" lvl="8"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9pPr>
          </a:lstStyle>
          <a:p>
            <a:endParaRPr/>
          </a:p>
        </p:txBody>
      </p:sp>
      <p:cxnSp>
        <p:nvCxnSpPr>
          <p:cNvPr id="2181" name="Google Shape;2181;p151"/>
          <p:cNvCxnSpPr/>
          <p:nvPr/>
        </p:nvCxnSpPr>
        <p:spPr>
          <a:xfrm>
            <a:off x="0" y="490390"/>
            <a:ext cx="9144000" cy="0"/>
          </a:xfrm>
          <a:prstGeom prst="straightConnector1">
            <a:avLst/>
          </a:prstGeom>
          <a:noFill/>
          <a:ln w="41275" cap="flat" cmpd="sng">
            <a:solidFill>
              <a:srgbClr val="C83232"/>
            </a:solidFill>
            <a:prstDash val="solid"/>
            <a:miter lim="8000"/>
            <a:headEnd type="none" w="sm" len="sm"/>
            <a:tailEnd type="none" w="sm" len="sm"/>
          </a:ln>
        </p:spPr>
      </p:cxn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matchingName="Blank 1">
  <p:cSld name="Blank">
    <p:bg>
      <p:bgPr>
        <a:solidFill>
          <a:srgbClr val="FFFFFF"/>
        </a:solidFill>
        <a:effectLst/>
      </p:bgPr>
    </p:bg>
    <p:spTree>
      <p:nvGrpSpPr>
        <p:cNvPr id="1" name="Shape 218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 name="Google Shape;100;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 name="Google Shape;101;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endParaRPr sz="600">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 name="Google Shape;105;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6" name="Google Shape;106;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7" name="Google Shape;107;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8" name="Google Shape;108;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0"/>
        <p:cNvGrpSpPr/>
        <p:nvPr/>
      </p:nvGrpSpPr>
      <p:grpSpPr>
        <a:xfrm>
          <a:off x="0" y="0"/>
          <a:ext cx="0" cy="0"/>
          <a:chOff x="0" y="0"/>
          <a:chExt cx="0" cy="0"/>
        </a:xfrm>
      </p:grpSpPr>
      <p:pic>
        <p:nvPicPr>
          <p:cNvPr id="111" name="Google Shape;111;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2" name="Google Shape;112;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 name="Google Shape;114;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 name="Google Shape;115;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 name="Google Shape;116;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7" name="Google Shape;117;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8" name="Google Shape;118;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9"/>
        <p:cNvGrpSpPr/>
        <p:nvPr/>
      </p:nvGrpSpPr>
      <p:grpSpPr>
        <a:xfrm>
          <a:off x="0" y="0"/>
          <a:ext cx="0" cy="0"/>
          <a:chOff x="0" y="0"/>
          <a:chExt cx="0" cy="0"/>
        </a:xfrm>
      </p:grpSpPr>
      <p:pic>
        <p:nvPicPr>
          <p:cNvPr id="120" name="Google Shape;120;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1" name="Google Shape;121;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2" name="Google Shape;122;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3" name="Google Shape;123;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4"/>
        <p:cNvGrpSpPr/>
        <p:nvPr/>
      </p:nvGrpSpPr>
      <p:grpSpPr>
        <a:xfrm>
          <a:off x="0" y="0"/>
          <a:ext cx="0" cy="0"/>
          <a:chOff x="0" y="0"/>
          <a:chExt cx="0" cy="0"/>
        </a:xfrm>
      </p:grpSpPr>
      <p:pic>
        <p:nvPicPr>
          <p:cNvPr id="125" name="Google Shape;125;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6" name="Google Shape;126;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9" name="Google Shape;129;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0" name="Google Shape;130;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1" name="Google Shape;131;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2"/>
        <p:cNvGrpSpPr/>
        <p:nvPr/>
      </p:nvGrpSpPr>
      <p:grpSpPr>
        <a:xfrm>
          <a:off x="0" y="0"/>
          <a:ext cx="0" cy="0"/>
          <a:chOff x="0" y="0"/>
          <a:chExt cx="0" cy="0"/>
        </a:xfrm>
      </p:grpSpPr>
      <p:pic>
        <p:nvPicPr>
          <p:cNvPr id="133" name="Google Shape;133;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6" name="Google Shape;136;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 name="Google Shape;137;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39" name="Google Shape;139;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0" name="Google Shape;140;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 name="Google Shape;141;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2"/>
        <p:cNvGrpSpPr/>
        <p:nvPr/>
      </p:nvGrpSpPr>
      <p:grpSpPr>
        <a:xfrm>
          <a:off x="0" y="0"/>
          <a:ext cx="0" cy="0"/>
          <a:chOff x="0" y="0"/>
          <a:chExt cx="0" cy="0"/>
        </a:xfrm>
      </p:grpSpPr>
      <p:pic>
        <p:nvPicPr>
          <p:cNvPr id="143" name="Google Shape;143;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4" name="Google Shape;144;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5" name="Google Shape;145;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8" name="Google Shape;148;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1"/>
        <p:cNvGrpSpPr/>
        <p:nvPr/>
      </p:nvGrpSpPr>
      <p:grpSpPr>
        <a:xfrm>
          <a:off x="0" y="0"/>
          <a:ext cx="0" cy="0"/>
          <a:chOff x="0" y="0"/>
          <a:chExt cx="0" cy="0"/>
        </a:xfrm>
      </p:grpSpPr>
      <p:pic>
        <p:nvPicPr>
          <p:cNvPr id="152" name="Google Shape;152;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3" name="Google Shape;153;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5" name="Google Shape;155;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8" name="Google Shape;158;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 name="Google Shape;159;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 name="Google Shape;162;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 name="Google Shape;163;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4" name="Google Shape;164;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 name="Google Shape;165;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 name="Google Shape;166;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 name="Google Shape;167;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 name="Google Shape;168;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69"/>
        <p:cNvGrpSpPr/>
        <p:nvPr/>
      </p:nvGrpSpPr>
      <p:grpSpPr>
        <a:xfrm>
          <a:off x="0" y="0"/>
          <a:ext cx="0" cy="0"/>
          <a:chOff x="0" y="0"/>
          <a:chExt cx="0" cy="0"/>
        </a:xfrm>
      </p:grpSpPr>
      <p:pic>
        <p:nvPicPr>
          <p:cNvPr id="170" name="Google Shape;170;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1" name="Google Shape;171;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3" name="Google Shape;173;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5" name="Google Shape;175;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7" name="Google Shape;177;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79"/>
        <p:cNvGrpSpPr/>
        <p:nvPr/>
      </p:nvGrpSpPr>
      <p:grpSpPr>
        <a:xfrm>
          <a:off x="0" y="0"/>
          <a:ext cx="0" cy="0"/>
          <a:chOff x="0" y="0"/>
          <a:chExt cx="0" cy="0"/>
        </a:xfrm>
      </p:grpSpPr>
      <p:sp>
        <p:nvSpPr>
          <p:cNvPr id="180" name="Google Shape;180;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1" name="Google Shape;181;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2" name="Google Shape;182;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3" name="Google Shape;18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 name="Google Shape;187;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8"/>
        <p:cNvGrpSpPr/>
        <p:nvPr/>
      </p:nvGrpSpPr>
      <p:grpSpPr>
        <a:xfrm>
          <a:off x="0" y="0"/>
          <a:ext cx="0" cy="0"/>
          <a:chOff x="0" y="0"/>
          <a:chExt cx="0" cy="0"/>
        </a:xfrm>
      </p:grpSpPr>
      <p:sp>
        <p:nvSpPr>
          <p:cNvPr id="189" name="Google Shape;18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 name="Google Shape;19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2" name="Google Shape;19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 name="Google Shape;194;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5" name="Google Shape;195;p31"/>
          <p:cNvGrpSpPr/>
          <p:nvPr/>
        </p:nvGrpSpPr>
        <p:grpSpPr>
          <a:xfrm>
            <a:off x="457200" y="1378813"/>
            <a:ext cx="776889" cy="621300"/>
            <a:chOff x="457200" y="1378813"/>
            <a:chExt cx="776889" cy="621300"/>
          </a:xfrm>
        </p:grpSpPr>
        <p:sp>
          <p:nvSpPr>
            <p:cNvPr id="196" name="Google Shape;196;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7" name="Google Shape;197;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31"/>
          <p:cNvGrpSpPr/>
          <p:nvPr/>
        </p:nvGrpSpPr>
        <p:grpSpPr>
          <a:xfrm>
            <a:off x="457200" y="2228725"/>
            <a:ext cx="776889" cy="621300"/>
            <a:chOff x="457200" y="1378813"/>
            <a:chExt cx="776889" cy="621300"/>
          </a:xfrm>
        </p:grpSpPr>
        <p:sp>
          <p:nvSpPr>
            <p:cNvPr id="199" name="Google Shape;199;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0" name="Google Shape;200;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31"/>
          <p:cNvGrpSpPr/>
          <p:nvPr/>
        </p:nvGrpSpPr>
        <p:grpSpPr>
          <a:xfrm>
            <a:off x="457200" y="3073850"/>
            <a:ext cx="776889" cy="621300"/>
            <a:chOff x="457200" y="1378813"/>
            <a:chExt cx="776889" cy="621300"/>
          </a:xfrm>
        </p:grpSpPr>
        <p:sp>
          <p:nvSpPr>
            <p:cNvPr id="202" name="Google Shape;202;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3" name="Google Shape;203;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1"/>
          <p:cNvGrpSpPr/>
          <p:nvPr/>
        </p:nvGrpSpPr>
        <p:grpSpPr>
          <a:xfrm>
            <a:off x="457200" y="3923750"/>
            <a:ext cx="776889" cy="621300"/>
            <a:chOff x="457200" y="1378813"/>
            <a:chExt cx="776889" cy="621300"/>
          </a:xfrm>
        </p:grpSpPr>
        <p:sp>
          <p:nvSpPr>
            <p:cNvPr id="205" name="Google Shape;205;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6" name="Google Shape;206;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 name="Google Shape;20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 name="Google Shape;212;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4"/>
        <p:cNvGrpSpPr/>
        <p:nvPr/>
      </p:nvGrpSpPr>
      <p:grpSpPr>
        <a:xfrm>
          <a:off x="0" y="0"/>
          <a:ext cx="0" cy="0"/>
          <a:chOff x="0" y="0"/>
          <a:chExt cx="0" cy="0"/>
        </a:xfrm>
      </p:grpSpPr>
      <p:sp>
        <p:nvSpPr>
          <p:cNvPr id="215" name="Google Shape;215;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 name="Google Shape;217;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 name="Google Shape;218;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0" name="Google Shape;220;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 name="Google Shape;221;p32"/>
          <p:cNvGrpSpPr/>
          <p:nvPr/>
        </p:nvGrpSpPr>
        <p:grpSpPr>
          <a:xfrm>
            <a:off x="457200" y="1300225"/>
            <a:ext cx="776889" cy="621300"/>
            <a:chOff x="457200" y="1378813"/>
            <a:chExt cx="776889" cy="621300"/>
          </a:xfrm>
        </p:grpSpPr>
        <p:sp>
          <p:nvSpPr>
            <p:cNvPr id="222" name="Google Shape;222;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3" name="Google Shape;223;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2"/>
          <p:cNvGrpSpPr/>
          <p:nvPr/>
        </p:nvGrpSpPr>
        <p:grpSpPr>
          <a:xfrm>
            <a:off x="457200" y="2000125"/>
            <a:ext cx="776889" cy="621300"/>
            <a:chOff x="457200" y="1378813"/>
            <a:chExt cx="776889" cy="621300"/>
          </a:xfrm>
        </p:grpSpPr>
        <p:sp>
          <p:nvSpPr>
            <p:cNvPr id="225" name="Google Shape;225;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6" name="Google Shape;226;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2"/>
          <p:cNvGrpSpPr/>
          <p:nvPr/>
        </p:nvGrpSpPr>
        <p:grpSpPr>
          <a:xfrm>
            <a:off x="457200" y="2692850"/>
            <a:ext cx="776889" cy="621300"/>
            <a:chOff x="457200" y="1378813"/>
            <a:chExt cx="776889" cy="621300"/>
          </a:xfrm>
        </p:grpSpPr>
        <p:sp>
          <p:nvSpPr>
            <p:cNvPr id="228" name="Google Shape;228;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 name="Google Shape;229;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2"/>
          <p:cNvGrpSpPr/>
          <p:nvPr/>
        </p:nvGrpSpPr>
        <p:grpSpPr>
          <a:xfrm>
            <a:off x="457200" y="3390350"/>
            <a:ext cx="776889" cy="621300"/>
            <a:chOff x="457200" y="1378813"/>
            <a:chExt cx="776889" cy="621300"/>
          </a:xfrm>
        </p:grpSpPr>
        <p:sp>
          <p:nvSpPr>
            <p:cNvPr id="231" name="Google Shape;231;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2" name="Google Shape;232;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 name="Google Shape;234;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 name="Google Shape;238;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0" name="Google Shape;240;p32"/>
          <p:cNvGrpSpPr/>
          <p:nvPr/>
        </p:nvGrpSpPr>
        <p:grpSpPr>
          <a:xfrm>
            <a:off x="469500" y="4083075"/>
            <a:ext cx="776889" cy="621300"/>
            <a:chOff x="457200" y="1378813"/>
            <a:chExt cx="776889" cy="621300"/>
          </a:xfrm>
        </p:grpSpPr>
        <p:sp>
          <p:nvSpPr>
            <p:cNvPr id="241" name="Google Shape;241;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2" name="Google Shape;242;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5"/>
        <p:cNvGrpSpPr/>
        <p:nvPr/>
      </p:nvGrpSpPr>
      <p:grpSpPr>
        <a:xfrm>
          <a:off x="0" y="0"/>
          <a:ext cx="0" cy="0"/>
          <a:chOff x="0" y="0"/>
          <a:chExt cx="0" cy="0"/>
        </a:xfrm>
      </p:grpSpPr>
      <p:sp>
        <p:nvSpPr>
          <p:cNvPr id="246" name="Google Shape;246;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 name="Google Shape;249;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1" name="Google Shape;251;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2" name="Google Shape;252;p33"/>
          <p:cNvGrpSpPr/>
          <p:nvPr/>
        </p:nvGrpSpPr>
        <p:grpSpPr>
          <a:xfrm>
            <a:off x="457200" y="1237825"/>
            <a:ext cx="776900" cy="486300"/>
            <a:chOff x="457200" y="1466425"/>
            <a:chExt cx="776900" cy="486300"/>
          </a:xfrm>
        </p:grpSpPr>
        <p:sp>
          <p:nvSpPr>
            <p:cNvPr id="253" name="Google Shape;25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4" name="Google Shape;25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 name="Google Shape;256;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3"/>
          <p:cNvGrpSpPr/>
          <p:nvPr/>
        </p:nvGrpSpPr>
        <p:grpSpPr>
          <a:xfrm>
            <a:off x="457200" y="1828900"/>
            <a:ext cx="776900" cy="486300"/>
            <a:chOff x="457200" y="1466425"/>
            <a:chExt cx="776900" cy="486300"/>
          </a:xfrm>
        </p:grpSpPr>
        <p:sp>
          <p:nvSpPr>
            <p:cNvPr id="258" name="Google Shape;258;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9" name="Google Shape;259;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3"/>
          <p:cNvGrpSpPr/>
          <p:nvPr/>
        </p:nvGrpSpPr>
        <p:grpSpPr>
          <a:xfrm>
            <a:off x="457200" y="2419975"/>
            <a:ext cx="776900" cy="486300"/>
            <a:chOff x="457200" y="1466425"/>
            <a:chExt cx="776900" cy="486300"/>
          </a:xfrm>
        </p:grpSpPr>
        <p:sp>
          <p:nvSpPr>
            <p:cNvPr id="262" name="Google Shape;262;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3" name="Google Shape;263;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33"/>
          <p:cNvGrpSpPr/>
          <p:nvPr/>
        </p:nvGrpSpPr>
        <p:grpSpPr>
          <a:xfrm>
            <a:off x="457200" y="3011050"/>
            <a:ext cx="776900" cy="486300"/>
            <a:chOff x="457200" y="1466425"/>
            <a:chExt cx="776900" cy="486300"/>
          </a:xfrm>
        </p:grpSpPr>
        <p:sp>
          <p:nvSpPr>
            <p:cNvPr id="266" name="Google Shape;266;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7" name="Google Shape;267;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3"/>
          <p:cNvGrpSpPr/>
          <p:nvPr/>
        </p:nvGrpSpPr>
        <p:grpSpPr>
          <a:xfrm>
            <a:off x="457200" y="3602137"/>
            <a:ext cx="776900" cy="486300"/>
            <a:chOff x="457200" y="1466425"/>
            <a:chExt cx="776900" cy="486300"/>
          </a:xfrm>
        </p:grpSpPr>
        <p:sp>
          <p:nvSpPr>
            <p:cNvPr id="270" name="Google Shape;270;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1" name="Google Shape;271;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3"/>
          <p:cNvGrpSpPr/>
          <p:nvPr/>
        </p:nvGrpSpPr>
        <p:grpSpPr>
          <a:xfrm>
            <a:off x="457200" y="4193262"/>
            <a:ext cx="776900" cy="486300"/>
            <a:chOff x="457200" y="1466425"/>
            <a:chExt cx="776900" cy="486300"/>
          </a:xfrm>
        </p:grpSpPr>
        <p:sp>
          <p:nvSpPr>
            <p:cNvPr id="274" name="Google Shape;27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5" name="Google Shape;27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281"/>
        <p:cNvGrpSpPr/>
        <p:nvPr/>
      </p:nvGrpSpPr>
      <p:grpSpPr>
        <a:xfrm>
          <a:off x="0" y="0"/>
          <a:ext cx="0" cy="0"/>
          <a:chOff x="0" y="0"/>
          <a:chExt cx="0" cy="0"/>
        </a:xfrm>
      </p:grpSpPr>
      <p:sp>
        <p:nvSpPr>
          <p:cNvPr id="282" name="Google Shape;282;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5" name="Google Shape;28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 name="Google Shape;287;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8" name="Google Shape;288;p34"/>
          <p:cNvGrpSpPr/>
          <p:nvPr/>
        </p:nvGrpSpPr>
        <p:grpSpPr>
          <a:xfrm>
            <a:off x="457200" y="1237825"/>
            <a:ext cx="776900" cy="486300"/>
            <a:chOff x="457200" y="1466425"/>
            <a:chExt cx="776900" cy="486300"/>
          </a:xfrm>
        </p:grpSpPr>
        <p:sp>
          <p:nvSpPr>
            <p:cNvPr id="289" name="Google Shape;289;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0" name="Google Shape;290;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4"/>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 name="Google Shape;292;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34"/>
          <p:cNvGrpSpPr/>
          <p:nvPr/>
        </p:nvGrpSpPr>
        <p:grpSpPr>
          <a:xfrm>
            <a:off x="457200" y="1828900"/>
            <a:ext cx="776900" cy="486300"/>
            <a:chOff x="457200" y="1466425"/>
            <a:chExt cx="776900" cy="486300"/>
          </a:xfrm>
        </p:grpSpPr>
        <p:sp>
          <p:nvSpPr>
            <p:cNvPr id="294" name="Google Shape;294;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5" name="Google Shape;295;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34"/>
          <p:cNvGrpSpPr/>
          <p:nvPr/>
        </p:nvGrpSpPr>
        <p:grpSpPr>
          <a:xfrm>
            <a:off x="457200" y="2419975"/>
            <a:ext cx="776900" cy="486300"/>
            <a:chOff x="457200" y="1466425"/>
            <a:chExt cx="776900" cy="486300"/>
          </a:xfrm>
        </p:grpSpPr>
        <p:sp>
          <p:nvSpPr>
            <p:cNvPr id="298" name="Google Shape;29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9" name="Google Shape;29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34"/>
          <p:cNvGrpSpPr/>
          <p:nvPr/>
        </p:nvGrpSpPr>
        <p:grpSpPr>
          <a:xfrm>
            <a:off x="457200" y="3011050"/>
            <a:ext cx="776900" cy="486300"/>
            <a:chOff x="457200" y="1466425"/>
            <a:chExt cx="776900" cy="486300"/>
          </a:xfrm>
        </p:grpSpPr>
        <p:sp>
          <p:nvSpPr>
            <p:cNvPr id="302" name="Google Shape;30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3" name="Google Shape;30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34"/>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457200" y="3602137"/>
            <a:ext cx="776900" cy="486300"/>
            <a:chOff x="457200" y="1466425"/>
            <a:chExt cx="776900" cy="486300"/>
          </a:xfrm>
        </p:grpSpPr>
        <p:sp>
          <p:nvSpPr>
            <p:cNvPr id="306" name="Google Shape;306;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7" name="Google Shape;307;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4"/>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34"/>
          <p:cNvGrpSpPr/>
          <p:nvPr/>
        </p:nvGrpSpPr>
        <p:grpSpPr>
          <a:xfrm>
            <a:off x="457200" y="4193262"/>
            <a:ext cx="776900" cy="486300"/>
            <a:chOff x="457200" y="1466425"/>
            <a:chExt cx="776900" cy="486300"/>
          </a:xfrm>
        </p:grpSpPr>
        <p:sp>
          <p:nvSpPr>
            <p:cNvPr id="310" name="Google Shape;310;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1" name="Google Shape;311;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 name="Google Shape;315;p34"/>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34"/>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7"/>
        <p:cNvGrpSpPr/>
        <p:nvPr/>
      </p:nvGrpSpPr>
      <p:grpSpPr>
        <a:xfrm>
          <a:off x="0" y="0"/>
          <a:ext cx="0" cy="0"/>
          <a:chOff x="0" y="0"/>
          <a:chExt cx="0" cy="0"/>
        </a:xfrm>
      </p:grpSpPr>
      <p:sp>
        <p:nvSpPr>
          <p:cNvPr id="318" name="Google Shape;318;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1" name="Google Shape;321;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4" name="Google Shape;324;p35"/>
          <p:cNvGrpSpPr/>
          <p:nvPr/>
        </p:nvGrpSpPr>
        <p:grpSpPr>
          <a:xfrm>
            <a:off x="457200" y="1237825"/>
            <a:ext cx="776900" cy="486300"/>
            <a:chOff x="457200" y="1466425"/>
            <a:chExt cx="776900" cy="486300"/>
          </a:xfrm>
        </p:grpSpPr>
        <p:sp>
          <p:nvSpPr>
            <p:cNvPr id="325" name="Google Shape;325;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6" name="Google Shape;326;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 name="Google Shape;328;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35"/>
          <p:cNvGrpSpPr/>
          <p:nvPr/>
        </p:nvGrpSpPr>
        <p:grpSpPr>
          <a:xfrm>
            <a:off x="457200" y="1828900"/>
            <a:ext cx="776900" cy="486300"/>
            <a:chOff x="457200" y="1466425"/>
            <a:chExt cx="776900" cy="486300"/>
          </a:xfrm>
        </p:grpSpPr>
        <p:sp>
          <p:nvSpPr>
            <p:cNvPr id="330" name="Google Shape;330;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1" name="Google Shape;331;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35"/>
          <p:cNvGrpSpPr/>
          <p:nvPr/>
        </p:nvGrpSpPr>
        <p:grpSpPr>
          <a:xfrm>
            <a:off x="457200" y="2419975"/>
            <a:ext cx="776900" cy="486300"/>
            <a:chOff x="457200" y="1466425"/>
            <a:chExt cx="776900" cy="486300"/>
          </a:xfrm>
        </p:grpSpPr>
        <p:sp>
          <p:nvSpPr>
            <p:cNvPr id="334" name="Google Shape;334;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5" name="Google Shape;335;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5"/>
          <p:cNvGrpSpPr/>
          <p:nvPr/>
        </p:nvGrpSpPr>
        <p:grpSpPr>
          <a:xfrm>
            <a:off x="457200" y="3011050"/>
            <a:ext cx="776900" cy="486300"/>
            <a:chOff x="457200" y="1466425"/>
            <a:chExt cx="776900" cy="486300"/>
          </a:xfrm>
        </p:grpSpPr>
        <p:sp>
          <p:nvSpPr>
            <p:cNvPr id="338" name="Google Shape;338;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9" name="Google Shape;339;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5"/>
          <p:cNvGrpSpPr/>
          <p:nvPr/>
        </p:nvGrpSpPr>
        <p:grpSpPr>
          <a:xfrm>
            <a:off x="457200" y="3602137"/>
            <a:ext cx="776900" cy="486300"/>
            <a:chOff x="457200" y="1466425"/>
            <a:chExt cx="776900" cy="486300"/>
          </a:xfrm>
        </p:grpSpPr>
        <p:sp>
          <p:nvSpPr>
            <p:cNvPr id="342" name="Google Shape;342;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3" name="Google Shape;343;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5"/>
          <p:cNvGrpSpPr/>
          <p:nvPr/>
        </p:nvGrpSpPr>
        <p:grpSpPr>
          <a:xfrm>
            <a:off x="457200" y="4193262"/>
            <a:ext cx="776900" cy="486300"/>
            <a:chOff x="457200" y="1466425"/>
            <a:chExt cx="776900" cy="486300"/>
          </a:xfrm>
        </p:grpSpPr>
        <p:sp>
          <p:nvSpPr>
            <p:cNvPr id="346" name="Google Shape;346;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7" name="Google Shape;347;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 name="Google Shape;349;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3"/>
        <p:cNvGrpSpPr/>
        <p:nvPr/>
      </p:nvGrpSpPr>
      <p:grpSpPr>
        <a:xfrm>
          <a:off x="0" y="0"/>
          <a:ext cx="0" cy="0"/>
          <a:chOff x="0" y="0"/>
          <a:chExt cx="0" cy="0"/>
        </a:xfrm>
      </p:grpSpPr>
      <p:sp>
        <p:nvSpPr>
          <p:cNvPr id="354" name="Google Shape;354;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7" name="Google Shape;357;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9" name="Google Shape;359;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0" name="Google Shape;360;p36"/>
          <p:cNvGrpSpPr/>
          <p:nvPr/>
        </p:nvGrpSpPr>
        <p:grpSpPr>
          <a:xfrm>
            <a:off x="457222" y="1149803"/>
            <a:ext cx="713194" cy="446423"/>
            <a:chOff x="457200" y="1466425"/>
            <a:chExt cx="776900" cy="486300"/>
          </a:xfrm>
        </p:grpSpPr>
        <p:sp>
          <p:nvSpPr>
            <p:cNvPr id="361" name="Google Shape;361;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2" name="Google Shape;362;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6"/>
          <p:cNvGrpSpPr/>
          <p:nvPr/>
        </p:nvGrpSpPr>
        <p:grpSpPr>
          <a:xfrm>
            <a:off x="457222" y="1672428"/>
            <a:ext cx="713194" cy="446423"/>
            <a:chOff x="457200" y="1466425"/>
            <a:chExt cx="776900" cy="486300"/>
          </a:xfrm>
        </p:grpSpPr>
        <p:sp>
          <p:nvSpPr>
            <p:cNvPr id="366" name="Google Shape;366;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7" name="Google Shape;367;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a:off x="457197" y="2195578"/>
            <a:ext cx="713194" cy="446423"/>
            <a:chOff x="457200" y="1466425"/>
            <a:chExt cx="776900" cy="486300"/>
          </a:xfrm>
        </p:grpSpPr>
        <p:sp>
          <p:nvSpPr>
            <p:cNvPr id="371" name="Google Shape;371;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2" name="Google Shape;372;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 name="Google Shape;374;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36"/>
          <p:cNvGrpSpPr/>
          <p:nvPr/>
        </p:nvGrpSpPr>
        <p:grpSpPr>
          <a:xfrm>
            <a:off x="457197" y="2718203"/>
            <a:ext cx="713194" cy="446423"/>
            <a:chOff x="457200" y="1466425"/>
            <a:chExt cx="776900" cy="486300"/>
          </a:xfrm>
        </p:grpSpPr>
        <p:sp>
          <p:nvSpPr>
            <p:cNvPr id="376" name="Google Shape;376;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7" name="Google Shape;377;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6"/>
          <p:cNvGrpSpPr/>
          <p:nvPr/>
        </p:nvGrpSpPr>
        <p:grpSpPr>
          <a:xfrm>
            <a:off x="457222" y="3240828"/>
            <a:ext cx="713194" cy="446423"/>
            <a:chOff x="457200" y="1466425"/>
            <a:chExt cx="776900" cy="486300"/>
          </a:xfrm>
        </p:grpSpPr>
        <p:sp>
          <p:nvSpPr>
            <p:cNvPr id="381" name="Google Shape;381;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2" name="Google Shape;382;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 name="Google Shape;384;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6"/>
          <p:cNvGrpSpPr/>
          <p:nvPr/>
        </p:nvGrpSpPr>
        <p:grpSpPr>
          <a:xfrm>
            <a:off x="457222" y="3763453"/>
            <a:ext cx="713194" cy="446423"/>
            <a:chOff x="457200" y="1466425"/>
            <a:chExt cx="776900" cy="486300"/>
          </a:xfrm>
        </p:grpSpPr>
        <p:sp>
          <p:nvSpPr>
            <p:cNvPr id="386" name="Google Shape;386;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7" name="Google Shape;387;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 name="Google Shape;389;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36"/>
          <p:cNvGrpSpPr/>
          <p:nvPr/>
        </p:nvGrpSpPr>
        <p:grpSpPr>
          <a:xfrm>
            <a:off x="457222" y="4311603"/>
            <a:ext cx="713194" cy="446423"/>
            <a:chOff x="457200" y="1466425"/>
            <a:chExt cx="776900" cy="486300"/>
          </a:xfrm>
        </p:grpSpPr>
        <p:sp>
          <p:nvSpPr>
            <p:cNvPr id="391" name="Google Shape;391;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2" name="Google Shape;392;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 name="Google Shape;39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7" name="Google Shape;39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9" name="Google Shape;399;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37"/>
          <p:cNvGrpSpPr/>
          <p:nvPr/>
        </p:nvGrpSpPr>
        <p:grpSpPr>
          <a:xfrm>
            <a:off x="457427" y="3873038"/>
            <a:ext cx="602564" cy="377174"/>
            <a:chOff x="457200" y="1466425"/>
            <a:chExt cx="776900" cy="486300"/>
          </a:xfrm>
        </p:grpSpPr>
        <p:sp>
          <p:nvSpPr>
            <p:cNvPr id="402" name="Google Shape;402;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37"/>
          <p:cNvGrpSpPr/>
          <p:nvPr/>
        </p:nvGrpSpPr>
        <p:grpSpPr>
          <a:xfrm>
            <a:off x="457315" y="4311142"/>
            <a:ext cx="602564" cy="377174"/>
            <a:chOff x="457200" y="1466425"/>
            <a:chExt cx="776900" cy="486300"/>
          </a:xfrm>
        </p:grpSpPr>
        <p:sp>
          <p:nvSpPr>
            <p:cNvPr id="407" name="Google Shape;407;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37"/>
          <p:cNvGrpSpPr/>
          <p:nvPr/>
        </p:nvGrpSpPr>
        <p:grpSpPr>
          <a:xfrm>
            <a:off x="457377" y="2996663"/>
            <a:ext cx="602564" cy="377174"/>
            <a:chOff x="457200" y="1466425"/>
            <a:chExt cx="776900" cy="486300"/>
          </a:xfrm>
        </p:grpSpPr>
        <p:sp>
          <p:nvSpPr>
            <p:cNvPr id="412" name="Google Shape;412;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 name="Google Shape;415;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7"/>
          <p:cNvGrpSpPr/>
          <p:nvPr/>
        </p:nvGrpSpPr>
        <p:grpSpPr>
          <a:xfrm>
            <a:off x="457265" y="3434767"/>
            <a:ext cx="602564" cy="377174"/>
            <a:chOff x="457200" y="1466425"/>
            <a:chExt cx="776900" cy="486300"/>
          </a:xfrm>
        </p:grpSpPr>
        <p:sp>
          <p:nvSpPr>
            <p:cNvPr id="417" name="Google Shape;417;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 name="Google Shape;420;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37"/>
          <p:cNvGrpSpPr/>
          <p:nvPr/>
        </p:nvGrpSpPr>
        <p:grpSpPr>
          <a:xfrm>
            <a:off x="457402" y="2135288"/>
            <a:ext cx="602564" cy="377174"/>
            <a:chOff x="457200" y="1466425"/>
            <a:chExt cx="776900" cy="486300"/>
          </a:xfrm>
        </p:grpSpPr>
        <p:sp>
          <p:nvSpPr>
            <p:cNvPr id="422" name="Google Shape;422;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7"/>
          <p:cNvGrpSpPr/>
          <p:nvPr/>
        </p:nvGrpSpPr>
        <p:grpSpPr>
          <a:xfrm>
            <a:off x="457290" y="2573392"/>
            <a:ext cx="602564" cy="377174"/>
            <a:chOff x="457200" y="1466425"/>
            <a:chExt cx="776900" cy="486300"/>
          </a:xfrm>
        </p:grpSpPr>
        <p:sp>
          <p:nvSpPr>
            <p:cNvPr id="427" name="Google Shape;427;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7"/>
          <p:cNvGrpSpPr/>
          <p:nvPr/>
        </p:nvGrpSpPr>
        <p:grpSpPr>
          <a:xfrm>
            <a:off x="457352" y="1258913"/>
            <a:ext cx="602564" cy="377174"/>
            <a:chOff x="457200" y="1466425"/>
            <a:chExt cx="776900" cy="486300"/>
          </a:xfrm>
        </p:grpSpPr>
        <p:sp>
          <p:nvSpPr>
            <p:cNvPr id="432" name="Google Shape;432;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7"/>
          <p:cNvGrpSpPr/>
          <p:nvPr/>
        </p:nvGrpSpPr>
        <p:grpSpPr>
          <a:xfrm>
            <a:off x="457240" y="1697017"/>
            <a:ext cx="602564" cy="377174"/>
            <a:chOff x="457200" y="1466425"/>
            <a:chExt cx="776900" cy="486300"/>
          </a:xfrm>
        </p:grpSpPr>
        <p:sp>
          <p:nvSpPr>
            <p:cNvPr id="437" name="Google Shape;437;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0"/>
        <p:cNvGrpSpPr/>
        <p:nvPr/>
      </p:nvGrpSpPr>
      <p:grpSpPr>
        <a:xfrm>
          <a:off x="0" y="0"/>
          <a:ext cx="0" cy="0"/>
          <a:chOff x="0" y="0"/>
          <a:chExt cx="0" cy="0"/>
        </a:xfrm>
      </p:grpSpPr>
      <p:sp>
        <p:nvSpPr>
          <p:cNvPr id="441" name="Google Shape;44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3" name="Google Shape;44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4" name="Google Shape;44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5" name="Google Shape;44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6" name="Google Shape;446;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38"/>
          <p:cNvGrpSpPr/>
          <p:nvPr/>
        </p:nvGrpSpPr>
        <p:grpSpPr>
          <a:xfrm>
            <a:off x="457427" y="3873038"/>
            <a:ext cx="602564" cy="377174"/>
            <a:chOff x="457200" y="1466425"/>
            <a:chExt cx="776900" cy="486300"/>
          </a:xfrm>
        </p:grpSpPr>
        <p:sp>
          <p:nvSpPr>
            <p:cNvPr id="448" name="Google Shape;448;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9" name="Google Shape;449;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38"/>
          <p:cNvGrpSpPr/>
          <p:nvPr/>
        </p:nvGrpSpPr>
        <p:grpSpPr>
          <a:xfrm>
            <a:off x="457315" y="4311142"/>
            <a:ext cx="602564" cy="377174"/>
            <a:chOff x="457200" y="1466425"/>
            <a:chExt cx="776900" cy="486300"/>
          </a:xfrm>
        </p:grpSpPr>
        <p:sp>
          <p:nvSpPr>
            <p:cNvPr id="453" name="Google Shape;453;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4" name="Google Shape;454;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 name="Google Shape;456;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8"/>
          <p:cNvGrpSpPr/>
          <p:nvPr/>
        </p:nvGrpSpPr>
        <p:grpSpPr>
          <a:xfrm>
            <a:off x="457377" y="2996663"/>
            <a:ext cx="602564" cy="377174"/>
            <a:chOff x="457200" y="1466425"/>
            <a:chExt cx="776900" cy="486300"/>
          </a:xfrm>
        </p:grpSpPr>
        <p:sp>
          <p:nvSpPr>
            <p:cNvPr id="458" name="Google Shape;458;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9" name="Google Shape;459;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 name="Google Shape;461;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38"/>
          <p:cNvGrpSpPr/>
          <p:nvPr/>
        </p:nvGrpSpPr>
        <p:grpSpPr>
          <a:xfrm>
            <a:off x="457265" y="3434767"/>
            <a:ext cx="602564" cy="377174"/>
            <a:chOff x="457200" y="1466425"/>
            <a:chExt cx="776900" cy="486300"/>
          </a:xfrm>
        </p:grpSpPr>
        <p:sp>
          <p:nvSpPr>
            <p:cNvPr id="463" name="Google Shape;463;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4" name="Google Shape;464;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38"/>
          <p:cNvGrpSpPr/>
          <p:nvPr/>
        </p:nvGrpSpPr>
        <p:grpSpPr>
          <a:xfrm>
            <a:off x="457402" y="2135288"/>
            <a:ext cx="602564" cy="377174"/>
            <a:chOff x="457200" y="1466425"/>
            <a:chExt cx="776900" cy="486300"/>
          </a:xfrm>
        </p:grpSpPr>
        <p:sp>
          <p:nvSpPr>
            <p:cNvPr id="468" name="Google Shape;468;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9" name="Google Shape;469;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8"/>
          <p:cNvGrpSpPr/>
          <p:nvPr/>
        </p:nvGrpSpPr>
        <p:grpSpPr>
          <a:xfrm>
            <a:off x="457290" y="2573392"/>
            <a:ext cx="602564" cy="377174"/>
            <a:chOff x="457200" y="1466425"/>
            <a:chExt cx="776900" cy="486300"/>
          </a:xfrm>
        </p:grpSpPr>
        <p:sp>
          <p:nvSpPr>
            <p:cNvPr id="473" name="Google Shape;473;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4" name="Google Shape;474;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6" name="Google Shape;476;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38"/>
          <p:cNvGrpSpPr/>
          <p:nvPr/>
        </p:nvGrpSpPr>
        <p:grpSpPr>
          <a:xfrm>
            <a:off x="457352" y="1258913"/>
            <a:ext cx="602564" cy="377174"/>
            <a:chOff x="457200" y="1466425"/>
            <a:chExt cx="776900" cy="486300"/>
          </a:xfrm>
        </p:grpSpPr>
        <p:sp>
          <p:nvSpPr>
            <p:cNvPr id="478" name="Google Shape;478;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9" name="Google Shape;479;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8"/>
          <p:cNvGrpSpPr/>
          <p:nvPr/>
        </p:nvGrpSpPr>
        <p:grpSpPr>
          <a:xfrm>
            <a:off x="457240" y="1697017"/>
            <a:ext cx="602564" cy="377174"/>
            <a:chOff x="457200" y="1466425"/>
            <a:chExt cx="776900" cy="486300"/>
          </a:xfrm>
        </p:grpSpPr>
        <p:sp>
          <p:nvSpPr>
            <p:cNvPr id="483" name="Google Shape;483;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4" name="Google Shape;484;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6"/>
        <p:cNvGrpSpPr/>
        <p:nvPr/>
      </p:nvGrpSpPr>
      <p:grpSpPr>
        <a:xfrm>
          <a:off x="0" y="0"/>
          <a:ext cx="0" cy="0"/>
          <a:chOff x="0" y="0"/>
          <a:chExt cx="0" cy="0"/>
        </a:xfrm>
      </p:grpSpPr>
      <p:sp>
        <p:nvSpPr>
          <p:cNvPr id="487" name="Google Shape;487;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8" name="Google Shape;488;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9" name="Google Shape;489;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0" name="Google Shape;490;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2" name="Google Shape;492;p39"/>
          <p:cNvGrpSpPr/>
          <p:nvPr/>
        </p:nvGrpSpPr>
        <p:grpSpPr>
          <a:xfrm>
            <a:off x="457181" y="1345103"/>
            <a:ext cx="533372" cy="533480"/>
            <a:chOff x="457200" y="1378813"/>
            <a:chExt cx="695400" cy="695450"/>
          </a:xfrm>
        </p:grpSpPr>
        <p:sp>
          <p:nvSpPr>
            <p:cNvPr id="493" name="Google Shape;493;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4" name="Google Shape;494;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7" name="Google Shape;497;p39"/>
          <p:cNvGrpSpPr/>
          <p:nvPr/>
        </p:nvGrpSpPr>
        <p:grpSpPr>
          <a:xfrm>
            <a:off x="3228956" y="1345103"/>
            <a:ext cx="533372" cy="533480"/>
            <a:chOff x="457200" y="1378813"/>
            <a:chExt cx="695400" cy="695450"/>
          </a:xfrm>
        </p:grpSpPr>
        <p:sp>
          <p:nvSpPr>
            <p:cNvPr id="498" name="Google Shape;498;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9" name="Google Shape;499;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2" name="Google Shape;502;p39"/>
          <p:cNvGrpSpPr/>
          <p:nvPr/>
        </p:nvGrpSpPr>
        <p:grpSpPr>
          <a:xfrm>
            <a:off x="6134081" y="1345853"/>
            <a:ext cx="533372" cy="533480"/>
            <a:chOff x="457200" y="1378813"/>
            <a:chExt cx="695400" cy="695450"/>
          </a:xfrm>
        </p:grpSpPr>
        <p:sp>
          <p:nvSpPr>
            <p:cNvPr id="503" name="Google Shape;503;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4" name="Google Shape;504;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7"/>
        <p:cNvGrpSpPr/>
        <p:nvPr/>
      </p:nvGrpSpPr>
      <p:grpSpPr>
        <a:xfrm>
          <a:off x="0" y="0"/>
          <a:ext cx="0" cy="0"/>
          <a:chOff x="0" y="0"/>
          <a:chExt cx="0" cy="0"/>
        </a:xfrm>
      </p:grpSpPr>
      <p:pic>
        <p:nvPicPr>
          <p:cNvPr id="508" name="Google Shape;508;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9" name="Google Shape;509;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2" name="Google Shape;51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3" name="Google Shape;513;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4" name="Google Shape;514;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5" name="Google Shape;515;p40"/>
          <p:cNvGrpSpPr/>
          <p:nvPr/>
        </p:nvGrpSpPr>
        <p:grpSpPr>
          <a:xfrm>
            <a:off x="457206" y="1421303"/>
            <a:ext cx="533372" cy="533480"/>
            <a:chOff x="457200" y="1378813"/>
            <a:chExt cx="695400" cy="695450"/>
          </a:xfrm>
        </p:grpSpPr>
        <p:sp>
          <p:nvSpPr>
            <p:cNvPr id="516" name="Google Shape;516;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7" name="Google Shape;517;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40"/>
          <p:cNvGrpSpPr/>
          <p:nvPr/>
        </p:nvGrpSpPr>
        <p:grpSpPr>
          <a:xfrm>
            <a:off x="4936306" y="1423553"/>
            <a:ext cx="533372" cy="533480"/>
            <a:chOff x="457200" y="1378813"/>
            <a:chExt cx="695400" cy="695450"/>
          </a:xfrm>
        </p:grpSpPr>
        <p:sp>
          <p:nvSpPr>
            <p:cNvPr id="522" name="Google Shape;522;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3" name="Google Shape;523;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6"/>
        <p:cNvGrpSpPr/>
        <p:nvPr/>
      </p:nvGrpSpPr>
      <p:grpSpPr>
        <a:xfrm>
          <a:off x="0" y="0"/>
          <a:ext cx="0" cy="0"/>
          <a:chOff x="0" y="0"/>
          <a:chExt cx="0" cy="0"/>
        </a:xfrm>
      </p:grpSpPr>
      <p:sp>
        <p:nvSpPr>
          <p:cNvPr id="527" name="Google Shape;527;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9" name="Google Shape;529;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1" name="Google Shape;531;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3" name="Google Shape;533;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8" name="Google Shape;538;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9" name="Google Shape;539;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4" name="Google Shape;544;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5" name="Google Shape;545;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49" name="Google Shape;549;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2"/>
        <p:cNvGrpSpPr/>
        <p:nvPr/>
      </p:nvGrpSpPr>
      <p:grpSpPr>
        <a:xfrm>
          <a:off x="0" y="0"/>
          <a:ext cx="0" cy="0"/>
          <a:chOff x="0" y="0"/>
          <a:chExt cx="0" cy="0"/>
        </a:xfrm>
      </p:grpSpPr>
      <p:sp>
        <p:nvSpPr>
          <p:cNvPr id="553" name="Google Shape;553;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6" name="Google Shape;556;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7" name="Google Shape;557;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6" name="Google Shape;576;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77" name="Google Shape;577;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8" name="Google Shape;578;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6" name="Google Shape;586;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9" name="Google Shape;589;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90"/>
        <p:cNvGrpSpPr/>
        <p:nvPr/>
      </p:nvGrpSpPr>
      <p:grpSpPr>
        <a:xfrm>
          <a:off x="0" y="0"/>
          <a:ext cx="0" cy="0"/>
          <a:chOff x="0" y="0"/>
          <a:chExt cx="0" cy="0"/>
        </a:xfrm>
      </p:grpSpPr>
      <p:sp>
        <p:nvSpPr>
          <p:cNvPr id="591" name="Google Shape;591;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4" name="Google Shape;594;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5" name="Google Shape;595;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6" name="Google Shape;596;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7" name="Google Shape;597;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5" name="Google Shape;605;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7" name="Google Shape;607;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8" name="Google Shape;608;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9"/>
        <p:cNvGrpSpPr/>
        <p:nvPr/>
      </p:nvGrpSpPr>
      <p:grpSpPr>
        <a:xfrm>
          <a:off x="0" y="0"/>
          <a:ext cx="0" cy="0"/>
          <a:chOff x="0" y="0"/>
          <a:chExt cx="0" cy="0"/>
        </a:xfrm>
      </p:grpSpPr>
      <p:sp>
        <p:nvSpPr>
          <p:cNvPr id="610" name="Google Shape;610;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3" name="Google Shape;613;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4" name="Google Shape;614;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5" name="Google Shape;615;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6" name="Google Shape;616;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4" name="Google Shape;624;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5" name="Google Shape;625;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6" name="Google Shape;626;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7" name="Google Shape;627;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3" name="Google Shape;633;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4" name="Google Shape;6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5" name="Google Shape;6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5" name="Google Shape;645;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6" name="Google Shape;646;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7" name="Google Shape;647;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8" name="Google Shape;648;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9" name="Google Shape;649;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50"/>
        <p:cNvGrpSpPr/>
        <p:nvPr/>
      </p:nvGrpSpPr>
      <p:grpSpPr>
        <a:xfrm>
          <a:off x="0" y="0"/>
          <a:ext cx="0" cy="0"/>
          <a:chOff x="0" y="0"/>
          <a:chExt cx="0" cy="0"/>
        </a:xfrm>
      </p:grpSpPr>
      <p:sp>
        <p:nvSpPr>
          <p:cNvPr id="651" name="Google Shape;651;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3" name="Google Shape;653;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4" name="Google Shape;654;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5" name="Google Shape;655;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56" name="Google Shape;656;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7" name="Google Shape;657;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8" name="Google Shape;668;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9" name="Google Shape;669;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70" name="Google Shape;670;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71" name="Google Shape;671;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72"/>
        <p:cNvGrpSpPr/>
        <p:nvPr/>
      </p:nvGrpSpPr>
      <p:grpSpPr>
        <a:xfrm>
          <a:off x="0" y="0"/>
          <a:ext cx="0" cy="0"/>
          <a:chOff x="0" y="0"/>
          <a:chExt cx="0" cy="0"/>
        </a:xfrm>
      </p:grpSpPr>
      <p:sp>
        <p:nvSpPr>
          <p:cNvPr id="673" name="Google Shape;673;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6" name="Google Shape;67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7" name="Google Shape;67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8" name="Google Shape;67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9" name="Google Shape;679;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9" name="Google Shape;689;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90" name="Google Shape;690;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91" name="Google Shape;691;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92" name="Google Shape;692;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93" name="Google Shape;693;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94"/>
        <p:cNvGrpSpPr/>
        <p:nvPr/>
      </p:nvGrpSpPr>
      <p:grpSpPr>
        <a:xfrm>
          <a:off x="0" y="0"/>
          <a:ext cx="0" cy="0"/>
          <a:chOff x="0" y="0"/>
          <a:chExt cx="0" cy="0"/>
        </a:xfrm>
      </p:grpSpPr>
      <p:sp>
        <p:nvSpPr>
          <p:cNvPr id="695" name="Google Shape;695;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8" name="Google Shape;698;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9" name="Google Shape;699;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00" name="Google Shape;700;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1" name="Google Shape;701;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1" name="Google Shape;711;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12" name="Google Shape;712;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13" name="Google Shape;713;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14" name="Google Shape;714;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15" name="Google Shape;715;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6"/>
        <p:cNvGrpSpPr/>
        <p:nvPr/>
      </p:nvGrpSpPr>
      <p:grpSpPr>
        <a:xfrm>
          <a:off x="0" y="0"/>
          <a:ext cx="0" cy="0"/>
          <a:chOff x="0" y="0"/>
          <a:chExt cx="0" cy="0"/>
        </a:xfrm>
      </p:grpSpPr>
      <p:sp>
        <p:nvSpPr>
          <p:cNvPr id="717" name="Google Shape;717;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9" name="Google Shape;719;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0" name="Google Shape;720;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1" name="Google Shape;721;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22" name="Google Shape;722;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3" name="Google Shape;723;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5" name="Google Shape;735;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6" name="Google Shape;736;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7" name="Google Shape;737;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8" name="Google Shape;738;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9" name="Google Shape;739;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40" name="Google Shape;740;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41"/>
        <p:cNvGrpSpPr/>
        <p:nvPr/>
      </p:nvGrpSpPr>
      <p:grpSpPr>
        <a:xfrm>
          <a:off x="0" y="0"/>
          <a:ext cx="0" cy="0"/>
          <a:chOff x="0" y="0"/>
          <a:chExt cx="0" cy="0"/>
        </a:xfrm>
      </p:grpSpPr>
      <p:sp>
        <p:nvSpPr>
          <p:cNvPr id="742" name="Google Shape;742;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5" name="Google Shape;745;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6" name="Google Shape;746;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47" name="Google Shape;747;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8" name="Google Shape;748;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0" name="Google Shape;760;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61" name="Google Shape;761;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62" name="Google Shape;762;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63" name="Google Shape;763;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64" name="Google Shape;764;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65" name="Google Shape;765;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66"/>
        <p:cNvGrpSpPr/>
        <p:nvPr/>
      </p:nvGrpSpPr>
      <p:grpSpPr>
        <a:xfrm>
          <a:off x="0" y="0"/>
          <a:ext cx="0" cy="0"/>
          <a:chOff x="0" y="0"/>
          <a:chExt cx="0" cy="0"/>
        </a:xfrm>
      </p:grpSpPr>
      <p:sp>
        <p:nvSpPr>
          <p:cNvPr id="767" name="Google Shape;767;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0" name="Google Shape;770;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71" name="Google Shape;771;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72" name="Google Shape;772;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3" name="Google Shape;773;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1" name="Google Shape;781;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3" name="Google Shape;783;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5" name="Google Shape;785;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86" name="Google Shape;786;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87" name="Google Shape;787;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88" name="Google Shape;788;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9" name="Google Shape;789;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90" name="Google Shape;790;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91"/>
        <p:cNvGrpSpPr/>
        <p:nvPr/>
      </p:nvGrpSpPr>
      <p:grpSpPr>
        <a:xfrm>
          <a:off x="0" y="0"/>
          <a:ext cx="0" cy="0"/>
          <a:chOff x="0" y="0"/>
          <a:chExt cx="0" cy="0"/>
        </a:xfrm>
      </p:grpSpPr>
      <p:sp>
        <p:nvSpPr>
          <p:cNvPr id="792" name="Google Shape;792;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5" name="Google Shape;795;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6" name="Google Shape;796;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97" name="Google Shape;79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8" name="Google Shape;79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8" name="Google Shape;80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0" name="Google Shape;81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11" name="Google Shape;81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12" name="Google Shape;81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13" name="Google Shape;81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14" name="Google Shape;81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15" name="Google Shape;81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16"/>
        <p:cNvGrpSpPr/>
        <p:nvPr/>
      </p:nvGrpSpPr>
      <p:grpSpPr>
        <a:xfrm>
          <a:off x="0" y="0"/>
          <a:ext cx="0" cy="0"/>
          <a:chOff x="0" y="0"/>
          <a:chExt cx="0" cy="0"/>
        </a:xfrm>
      </p:grpSpPr>
      <p:sp>
        <p:nvSpPr>
          <p:cNvPr id="817" name="Google Shape;81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0" name="Google Shape;82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21" name="Google Shape;821;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22" name="Google Shape;822;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3" name="Google Shape;823;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3" name="Google Shape;833;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7" name="Google Shape;837;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38" name="Google Shape;838;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39" name="Google Shape;839;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40" name="Google Shape;840;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41" name="Google Shape;841;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42" name="Google Shape;842;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43" name="Google Shape;843;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44"/>
        <p:cNvGrpSpPr/>
        <p:nvPr/>
      </p:nvGrpSpPr>
      <p:grpSpPr>
        <a:xfrm>
          <a:off x="0" y="0"/>
          <a:ext cx="0" cy="0"/>
          <a:chOff x="0" y="0"/>
          <a:chExt cx="0" cy="0"/>
        </a:xfrm>
      </p:grpSpPr>
      <p:sp>
        <p:nvSpPr>
          <p:cNvPr id="845" name="Google Shape;845;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8" name="Google Shape;848;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9" name="Google Shape;849;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0" name="Google Shape;850;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1" name="Google Shape;851;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5" name="Google Shape;865;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66" name="Google Shape;866;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67" name="Google Shape;867;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68" name="Google Shape;868;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69" name="Google Shape;869;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70" name="Google Shape;870;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71" name="Google Shape;871;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72"/>
        <p:cNvGrpSpPr/>
        <p:nvPr/>
      </p:nvGrpSpPr>
      <p:grpSpPr>
        <a:xfrm>
          <a:off x="0" y="0"/>
          <a:ext cx="0" cy="0"/>
          <a:chOff x="0" y="0"/>
          <a:chExt cx="0" cy="0"/>
        </a:xfrm>
      </p:grpSpPr>
      <p:sp>
        <p:nvSpPr>
          <p:cNvPr id="873" name="Google Shape;873;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6" name="Google Shape;876;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7" name="Google Shape;877;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78" name="Google Shape;878;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9" name="Google Shape;879;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9" name="Google Shape;889;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1" name="Google Shape;891;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3" name="Google Shape;893;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94" name="Google Shape;894;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95" name="Google Shape;895;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96" name="Google Shape;896;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97" name="Google Shape;897;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98" name="Google Shape;898;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99" name="Google Shape;899;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900"/>
        <p:cNvGrpSpPr/>
        <p:nvPr/>
      </p:nvGrpSpPr>
      <p:grpSpPr>
        <a:xfrm>
          <a:off x="0" y="0"/>
          <a:ext cx="0" cy="0"/>
          <a:chOff x="0" y="0"/>
          <a:chExt cx="0" cy="0"/>
        </a:xfrm>
      </p:grpSpPr>
      <p:sp>
        <p:nvSpPr>
          <p:cNvPr id="901" name="Google Shape;901;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4" name="Google Shape;904;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5" name="Google Shape;905;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06" name="Google Shape;906;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7" name="Google Shape;907;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22" name="Google Shape;922;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23" name="Google Shape;923;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24" name="Google Shape;924;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25" name="Google Shape;925;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26" name="Google Shape;926;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27" name="Google Shape;927;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28"/>
        <p:cNvGrpSpPr/>
        <p:nvPr/>
      </p:nvGrpSpPr>
      <p:grpSpPr>
        <a:xfrm>
          <a:off x="0" y="0"/>
          <a:ext cx="0" cy="0"/>
          <a:chOff x="0" y="0"/>
          <a:chExt cx="0" cy="0"/>
        </a:xfrm>
      </p:grpSpPr>
      <p:sp>
        <p:nvSpPr>
          <p:cNvPr id="929" name="Google Shape;929;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1" name="Google Shape;931;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2" name="Google Shape;932;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33" name="Google Shape;933;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4" name="Google Shape;934;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7" name="Google Shape;947;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9" name="Google Shape;949;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1" name="Google Shape;951;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52" name="Google Shape;952;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53" name="Google Shape;953;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54" name="Google Shape;954;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55" name="Google Shape;955;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56" name="Google Shape;956;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57" name="Google Shape;957;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8" name="Google Shape;958;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59"/>
        <p:cNvGrpSpPr/>
        <p:nvPr/>
      </p:nvGrpSpPr>
      <p:grpSpPr>
        <a:xfrm>
          <a:off x="0" y="0"/>
          <a:ext cx="0" cy="0"/>
          <a:chOff x="0" y="0"/>
          <a:chExt cx="0" cy="0"/>
        </a:xfrm>
      </p:grpSpPr>
      <p:sp>
        <p:nvSpPr>
          <p:cNvPr id="960" name="Google Shape;960;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2" name="Google Shape;962;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3" name="Google Shape;963;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64" name="Google Shape;964;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5" name="Google Shape;965;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2" name="Google Shape;982;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83" name="Google Shape;983;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84" name="Google Shape;984;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85" name="Google Shape;985;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86" name="Google Shape;986;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87" name="Google Shape;987;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88" name="Google Shape;988;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89" name="Google Shape;989;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21"/>
        <p:cNvGrpSpPr/>
        <p:nvPr/>
      </p:nvGrpSpPr>
      <p:grpSpPr>
        <a:xfrm>
          <a:off x="0" y="0"/>
          <a:ext cx="0" cy="0"/>
          <a:chOff x="0" y="0"/>
          <a:chExt cx="0" cy="0"/>
        </a:xfrm>
      </p:grpSpPr>
      <p:sp>
        <p:nvSpPr>
          <p:cNvPr id="1022" name="Google Shape;1022;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3" name="Google Shape;1023;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24" name="Google Shape;1024;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25" name="Google Shape;1025;p6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026" name="Google Shape;1026;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27" name="Google Shape;1027;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6" name="Google Shape;1036;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0" name="Google Shape;1040;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2" name="Google Shape;1042;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4" name="Google Shape;1044;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45" name="Google Shape;1045;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46" name="Google Shape;1046;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47" name="Google Shape;1047;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48" name="Google Shape;1048;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49" name="Google Shape;1049;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50" name="Google Shape;1050;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51" name="Google Shape;1051;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52"/>
        <p:cNvGrpSpPr/>
        <p:nvPr/>
      </p:nvGrpSpPr>
      <p:grpSpPr>
        <a:xfrm>
          <a:off x="0" y="0"/>
          <a:ext cx="0" cy="0"/>
          <a:chOff x="0" y="0"/>
          <a:chExt cx="0" cy="0"/>
        </a:xfrm>
      </p:grpSpPr>
      <p:pic>
        <p:nvPicPr>
          <p:cNvPr id="1053" name="Google Shape;1053;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54" name="Google Shape;1054;p62"/>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56" name="Google Shape;1056;p6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57" name="Google Shape;1057;p62"/>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58" name="Google Shape;1058;p62"/>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59"/>
        <p:cNvGrpSpPr/>
        <p:nvPr/>
      </p:nvGrpSpPr>
      <p:grpSpPr>
        <a:xfrm>
          <a:off x="0" y="0"/>
          <a:ext cx="0" cy="0"/>
          <a:chOff x="0" y="0"/>
          <a:chExt cx="0" cy="0"/>
        </a:xfrm>
      </p:grpSpPr>
      <p:pic>
        <p:nvPicPr>
          <p:cNvPr id="1060" name="Google Shape;1060;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1" name="Google Shape;1061;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2" name="Google Shape;1062;p6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63" name="Google Shape;1063;p6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64"/>
        <p:cNvGrpSpPr/>
        <p:nvPr/>
      </p:nvGrpSpPr>
      <p:grpSpPr>
        <a:xfrm>
          <a:off x="0" y="0"/>
          <a:ext cx="0" cy="0"/>
          <a:chOff x="0" y="0"/>
          <a:chExt cx="0" cy="0"/>
        </a:xfrm>
      </p:grpSpPr>
      <p:pic>
        <p:nvPicPr>
          <p:cNvPr id="1065" name="Google Shape;1065;p64"/>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66" name="Google Shape;1066;p64"/>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67" name="Google Shape;1067;p64"/>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68"/>
        <p:cNvGrpSpPr/>
        <p:nvPr/>
      </p:nvGrpSpPr>
      <p:grpSpPr>
        <a:xfrm>
          <a:off x="0" y="0"/>
          <a:ext cx="0" cy="0"/>
          <a:chOff x="0" y="0"/>
          <a:chExt cx="0" cy="0"/>
        </a:xfrm>
      </p:grpSpPr>
      <p:pic>
        <p:nvPicPr>
          <p:cNvPr id="1069" name="Google Shape;1069;p65"/>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70" name="Google Shape;1070;p65"/>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71" name="Google Shape;1071;p65"/>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72"/>
        <p:cNvGrpSpPr/>
        <p:nvPr/>
      </p:nvGrpSpPr>
      <p:grpSpPr>
        <a:xfrm>
          <a:off x="0" y="0"/>
          <a:ext cx="0" cy="0"/>
          <a:chOff x="0" y="0"/>
          <a:chExt cx="0" cy="0"/>
        </a:xfrm>
      </p:grpSpPr>
      <p:pic>
        <p:nvPicPr>
          <p:cNvPr id="1073" name="Google Shape;1073;p6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74" name="Google Shape;1074;p66"/>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5" name="Google Shape;1075;p66"/>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76" name="Google Shape;1076;p66"/>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77" name="Google Shape;1077;p66"/>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79"/>
        <p:cNvGrpSpPr/>
        <p:nvPr/>
      </p:nvGrpSpPr>
      <p:grpSpPr>
        <a:xfrm>
          <a:off x="0" y="0"/>
          <a:ext cx="0" cy="0"/>
          <a:chOff x="0" y="0"/>
          <a:chExt cx="0" cy="0"/>
        </a:xfrm>
      </p:grpSpPr>
      <p:pic>
        <p:nvPicPr>
          <p:cNvPr id="1080" name="Google Shape;1080;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81" name="Google Shape;1081;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82" name="Google Shape;1082;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83" name="Google Shape;1083;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86"/>
        <p:cNvGrpSpPr/>
        <p:nvPr/>
      </p:nvGrpSpPr>
      <p:grpSpPr>
        <a:xfrm>
          <a:off x="0" y="0"/>
          <a:ext cx="0" cy="0"/>
          <a:chOff x="0" y="0"/>
          <a:chExt cx="0" cy="0"/>
        </a:xfrm>
      </p:grpSpPr>
      <p:pic>
        <p:nvPicPr>
          <p:cNvPr id="1087" name="Google Shape;1087;p68"/>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88" name="Google Shape;1088;p68"/>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89"/>
        <p:cNvGrpSpPr/>
        <p:nvPr/>
      </p:nvGrpSpPr>
      <p:grpSpPr>
        <a:xfrm>
          <a:off x="0" y="0"/>
          <a:ext cx="0" cy="0"/>
          <a:chOff x="0" y="0"/>
          <a:chExt cx="0" cy="0"/>
        </a:xfrm>
      </p:grpSpPr>
      <p:pic>
        <p:nvPicPr>
          <p:cNvPr id="1090" name="Google Shape;1090;p6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91" name="Google Shape;1091;p69"/>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1095"/>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96"/>
        <p:cNvGrpSpPr/>
        <p:nvPr/>
      </p:nvGrpSpPr>
      <p:grpSpPr>
        <a:xfrm>
          <a:off x="0" y="0"/>
          <a:ext cx="0" cy="0"/>
          <a:chOff x="0" y="0"/>
          <a:chExt cx="0" cy="0"/>
        </a:xfrm>
      </p:grpSpPr>
      <p:pic>
        <p:nvPicPr>
          <p:cNvPr id="1097" name="Google Shape;1097;p7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98" name="Google Shape;1098;p7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100" name="Google Shape;1100;p7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101" name="Google Shape;1101;p7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2" name="Google Shape;1102;p7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3" name="Google Shape;1103;p7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104" name="Google Shape;1104;p7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105" name="Google Shape;1105;p72"/>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106"/>
        <p:cNvGrpSpPr/>
        <p:nvPr/>
      </p:nvGrpSpPr>
      <p:grpSpPr>
        <a:xfrm>
          <a:off x="0" y="0"/>
          <a:ext cx="0" cy="0"/>
          <a:chOff x="0" y="0"/>
          <a:chExt cx="0" cy="0"/>
        </a:xfrm>
      </p:grpSpPr>
      <p:pic>
        <p:nvPicPr>
          <p:cNvPr id="1107" name="Google Shape;1107;p7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108" name="Google Shape;1108;p7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110" name="Google Shape;1110;p7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111" name="Google Shape;1111;p7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2" name="Google Shape;1112;p7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3" name="Google Shape;1113;p7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114" name="Google Shape;1114;p7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115" name="Google Shape;1115;p73"/>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116"/>
        <p:cNvGrpSpPr/>
        <p:nvPr/>
      </p:nvGrpSpPr>
      <p:grpSpPr>
        <a:xfrm>
          <a:off x="0" y="0"/>
          <a:ext cx="0" cy="0"/>
          <a:chOff x="0" y="0"/>
          <a:chExt cx="0" cy="0"/>
        </a:xfrm>
      </p:grpSpPr>
      <p:pic>
        <p:nvPicPr>
          <p:cNvPr id="1117" name="Google Shape;1117;p7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118" name="Google Shape;1118;p7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120" name="Google Shape;1120;p7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121" name="Google Shape;1121;p7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7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3" name="Google Shape;1123;p7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124" name="Google Shape;1124;p7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125" name="Google Shape;1125;p74"/>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126"/>
        <p:cNvGrpSpPr/>
        <p:nvPr/>
      </p:nvGrpSpPr>
      <p:grpSpPr>
        <a:xfrm>
          <a:off x="0" y="0"/>
          <a:ext cx="0" cy="0"/>
          <a:chOff x="0" y="0"/>
          <a:chExt cx="0" cy="0"/>
        </a:xfrm>
      </p:grpSpPr>
      <p:pic>
        <p:nvPicPr>
          <p:cNvPr id="1127" name="Google Shape;1127;p7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128" name="Google Shape;1128;p7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7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130" name="Google Shape;1130;p7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131" name="Google Shape;1131;p7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132" name="Google Shape;1132;p7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7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7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135" name="Google Shape;1135;p7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136"/>
        <p:cNvGrpSpPr/>
        <p:nvPr/>
      </p:nvGrpSpPr>
      <p:grpSpPr>
        <a:xfrm>
          <a:off x="0" y="0"/>
          <a:ext cx="0" cy="0"/>
          <a:chOff x="0" y="0"/>
          <a:chExt cx="0" cy="0"/>
        </a:xfrm>
      </p:grpSpPr>
      <p:pic>
        <p:nvPicPr>
          <p:cNvPr id="1137" name="Google Shape;1137;p7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8" name="Google Shape;1138;p7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39" name="Google Shape;1139;p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140" name="Google Shape;1140;p7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141"/>
        <p:cNvGrpSpPr/>
        <p:nvPr/>
      </p:nvGrpSpPr>
      <p:grpSpPr>
        <a:xfrm>
          <a:off x="0" y="0"/>
          <a:ext cx="0" cy="0"/>
          <a:chOff x="0" y="0"/>
          <a:chExt cx="0" cy="0"/>
        </a:xfrm>
      </p:grpSpPr>
      <p:pic>
        <p:nvPicPr>
          <p:cNvPr id="1142" name="Google Shape;1142;p7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43" name="Google Shape;1143;p7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44" name="Google Shape;1144;p7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5" name="Google Shape;1145;p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endParaRPr sz="600">
              <a:latin typeface="Roboto"/>
              <a:ea typeface="Roboto"/>
              <a:cs typeface="Roboto"/>
              <a:sym typeface="Roboto"/>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146"/>
        <p:cNvGrpSpPr/>
        <p:nvPr/>
      </p:nvGrpSpPr>
      <p:grpSpPr>
        <a:xfrm>
          <a:off x="0" y="0"/>
          <a:ext cx="0" cy="0"/>
          <a:chOff x="0" y="0"/>
          <a:chExt cx="0" cy="0"/>
        </a:xfrm>
      </p:grpSpPr>
      <p:sp>
        <p:nvSpPr>
          <p:cNvPr id="1147" name="Google Shape;1147;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8" name="Google Shape;1148;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9" name="Google Shape;1149;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50" name="Google Shape;1150;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51" name="Google Shape;1151;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7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53"/>
        <p:cNvGrpSpPr/>
        <p:nvPr/>
      </p:nvGrpSpPr>
      <p:grpSpPr>
        <a:xfrm>
          <a:off x="0" y="0"/>
          <a:ext cx="0" cy="0"/>
          <a:chOff x="0" y="0"/>
          <a:chExt cx="0" cy="0"/>
        </a:xfrm>
      </p:grpSpPr>
      <p:pic>
        <p:nvPicPr>
          <p:cNvPr id="1154" name="Google Shape;1154;p7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55" name="Google Shape;1155;p7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7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7" name="Google Shape;1157;p7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8" name="Google Shape;1158;p7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59" name="Google Shape;1159;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60" name="Google Shape;1160;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7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62"/>
        <p:cNvGrpSpPr/>
        <p:nvPr/>
      </p:nvGrpSpPr>
      <p:grpSpPr>
        <a:xfrm>
          <a:off x="0" y="0"/>
          <a:ext cx="0" cy="0"/>
          <a:chOff x="0" y="0"/>
          <a:chExt cx="0" cy="0"/>
        </a:xfrm>
      </p:grpSpPr>
      <p:pic>
        <p:nvPicPr>
          <p:cNvPr id="1163" name="Google Shape;1163;p8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64" name="Google Shape;1164;p8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65" name="Google Shape;1165;p8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66" name="Google Shape;1166;p8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167"/>
        <p:cNvGrpSpPr/>
        <p:nvPr/>
      </p:nvGrpSpPr>
      <p:grpSpPr>
        <a:xfrm>
          <a:off x="0" y="0"/>
          <a:ext cx="0" cy="0"/>
          <a:chOff x="0" y="0"/>
          <a:chExt cx="0" cy="0"/>
        </a:xfrm>
      </p:grpSpPr>
      <p:pic>
        <p:nvPicPr>
          <p:cNvPr id="1168" name="Google Shape;1168;p8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69" name="Google Shape;1169;p8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72" name="Google Shape;1172;p8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73" name="Google Shape;1173;p8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74" name="Google Shape;1174;p8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75"/>
        <p:cNvGrpSpPr/>
        <p:nvPr/>
      </p:nvGrpSpPr>
      <p:grpSpPr>
        <a:xfrm>
          <a:off x="0" y="0"/>
          <a:ext cx="0" cy="0"/>
          <a:chOff x="0" y="0"/>
          <a:chExt cx="0" cy="0"/>
        </a:xfrm>
      </p:grpSpPr>
      <p:pic>
        <p:nvPicPr>
          <p:cNvPr id="1176" name="Google Shape;1176;p8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77" name="Google Shape;1177;p8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8" name="Google Shape;1178;p8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9" name="Google Shape;1179;p8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0" name="Google Shape;1180;p8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1" name="Google Shape;1181;p8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82" name="Google Shape;1182;p8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83" name="Google Shape;1183;p8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8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85"/>
        <p:cNvGrpSpPr/>
        <p:nvPr/>
      </p:nvGrpSpPr>
      <p:grpSpPr>
        <a:xfrm>
          <a:off x="0" y="0"/>
          <a:ext cx="0" cy="0"/>
          <a:chOff x="0" y="0"/>
          <a:chExt cx="0" cy="0"/>
        </a:xfrm>
      </p:grpSpPr>
      <p:pic>
        <p:nvPicPr>
          <p:cNvPr id="1186" name="Google Shape;1186;p8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187" name="Google Shape;1187;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88" name="Google Shape;1188;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0" name="Google Shape;1190;p8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91" name="Google Shape;1191;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2" name="Google Shape;1192;p8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8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94"/>
        <p:cNvGrpSpPr/>
        <p:nvPr/>
      </p:nvGrpSpPr>
      <p:grpSpPr>
        <a:xfrm>
          <a:off x="0" y="0"/>
          <a:ext cx="0" cy="0"/>
          <a:chOff x="0" y="0"/>
          <a:chExt cx="0" cy="0"/>
        </a:xfrm>
      </p:grpSpPr>
      <p:pic>
        <p:nvPicPr>
          <p:cNvPr id="1195" name="Google Shape;1195;p8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96" name="Google Shape;1196;p8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7" name="Google Shape;1197;p8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8" name="Google Shape;1198;p8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9" name="Google Shape;1199;p8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8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1" name="Google Shape;1201;p8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02" name="Google Shape;1202;p8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03"/>
        <p:cNvGrpSpPr/>
        <p:nvPr/>
      </p:nvGrpSpPr>
      <p:grpSpPr>
        <a:xfrm>
          <a:off x="0" y="0"/>
          <a:ext cx="0" cy="0"/>
          <a:chOff x="0" y="0"/>
          <a:chExt cx="0" cy="0"/>
        </a:xfrm>
      </p:grpSpPr>
      <p:sp>
        <p:nvSpPr>
          <p:cNvPr id="1204" name="Google Shape;1204;p8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5" name="Google Shape;1205;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6" name="Google Shape;1206;p8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07" name="Google Shape;1207;p8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8" name="Google Shape;1208;p8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9" name="Google Shape;1209;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10" name="Google Shape;1210;p8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1" name="Google Shape;1211;p8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212"/>
        <p:cNvGrpSpPr/>
        <p:nvPr/>
      </p:nvGrpSpPr>
      <p:grpSpPr>
        <a:xfrm>
          <a:off x="0" y="0"/>
          <a:ext cx="0" cy="0"/>
          <a:chOff x="0" y="0"/>
          <a:chExt cx="0" cy="0"/>
        </a:xfrm>
      </p:grpSpPr>
      <p:pic>
        <p:nvPicPr>
          <p:cNvPr id="1213" name="Google Shape;1213;p8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14" name="Google Shape;1214;p8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5" name="Google Shape;1215;p8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216" name="Google Shape;1216;p8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7" name="Google Shape;1217;p8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218" name="Google Shape;1218;p8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8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220" name="Google Shape;1220;p8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8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222"/>
        <p:cNvGrpSpPr/>
        <p:nvPr/>
      </p:nvGrpSpPr>
      <p:grpSpPr>
        <a:xfrm>
          <a:off x="0" y="0"/>
          <a:ext cx="0" cy="0"/>
          <a:chOff x="0" y="0"/>
          <a:chExt cx="0" cy="0"/>
        </a:xfrm>
      </p:grpSpPr>
      <p:sp>
        <p:nvSpPr>
          <p:cNvPr id="1223" name="Google Shape;1223;p8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224" name="Google Shape;122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225" name="Google Shape;1225;p8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226" name="Google Shape;1226;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7" name="Google Shape;1227;p8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8" name="Google Shape;1228;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9" name="Google Shape;1229;p8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0" name="Google Shape;1230;p8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231"/>
        <p:cNvGrpSpPr/>
        <p:nvPr/>
      </p:nvGrpSpPr>
      <p:grpSpPr>
        <a:xfrm>
          <a:off x="0" y="0"/>
          <a:ext cx="0" cy="0"/>
          <a:chOff x="0" y="0"/>
          <a:chExt cx="0" cy="0"/>
        </a:xfrm>
      </p:grpSpPr>
      <p:sp>
        <p:nvSpPr>
          <p:cNvPr id="1232" name="Google Shape;1232;p8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4" name="Google Shape;1234;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5" name="Google Shape;1235;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36" name="Google Shape;123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7" name="Google Shape;123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8" name="Google Shape;1238;p88"/>
          <p:cNvGrpSpPr/>
          <p:nvPr/>
        </p:nvGrpSpPr>
        <p:grpSpPr>
          <a:xfrm>
            <a:off x="457200" y="1378813"/>
            <a:ext cx="776889" cy="621300"/>
            <a:chOff x="457200" y="1378813"/>
            <a:chExt cx="776889" cy="621300"/>
          </a:xfrm>
        </p:grpSpPr>
        <p:sp>
          <p:nvSpPr>
            <p:cNvPr id="1239" name="Google Shape;1239;p8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40" name="Google Shape;1240;p8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88"/>
          <p:cNvGrpSpPr/>
          <p:nvPr/>
        </p:nvGrpSpPr>
        <p:grpSpPr>
          <a:xfrm>
            <a:off x="457200" y="2228725"/>
            <a:ext cx="776889" cy="621300"/>
            <a:chOff x="457200" y="1378813"/>
            <a:chExt cx="776889" cy="621300"/>
          </a:xfrm>
        </p:grpSpPr>
        <p:sp>
          <p:nvSpPr>
            <p:cNvPr id="1242" name="Google Shape;1242;p8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43" name="Google Shape;1243;p8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88"/>
          <p:cNvGrpSpPr/>
          <p:nvPr/>
        </p:nvGrpSpPr>
        <p:grpSpPr>
          <a:xfrm>
            <a:off x="457200" y="3073850"/>
            <a:ext cx="776889" cy="621300"/>
            <a:chOff x="457200" y="1378813"/>
            <a:chExt cx="776889" cy="621300"/>
          </a:xfrm>
        </p:grpSpPr>
        <p:sp>
          <p:nvSpPr>
            <p:cNvPr id="1245" name="Google Shape;1245;p8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8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88"/>
          <p:cNvGrpSpPr/>
          <p:nvPr/>
        </p:nvGrpSpPr>
        <p:grpSpPr>
          <a:xfrm>
            <a:off x="457200" y="3923750"/>
            <a:ext cx="776889" cy="621300"/>
            <a:chOff x="457200" y="1378813"/>
            <a:chExt cx="776889" cy="621300"/>
          </a:xfrm>
        </p:grpSpPr>
        <p:sp>
          <p:nvSpPr>
            <p:cNvPr id="1248" name="Google Shape;1248;p8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8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8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1" name="Google Shape;1251;p8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5" name="Google Shape;1255;p8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8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257"/>
        <p:cNvGrpSpPr/>
        <p:nvPr/>
      </p:nvGrpSpPr>
      <p:grpSpPr>
        <a:xfrm>
          <a:off x="0" y="0"/>
          <a:ext cx="0" cy="0"/>
          <a:chOff x="0" y="0"/>
          <a:chExt cx="0" cy="0"/>
        </a:xfrm>
      </p:grpSpPr>
      <p:sp>
        <p:nvSpPr>
          <p:cNvPr id="1258" name="Google Shape;1258;p8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1" name="Google Shape;1261;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3" name="Google Shape;1263;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4" name="Google Shape;1264;p89"/>
          <p:cNvGrpSpPr/>
          <p:nvPr/>
        </p:nvGrpSpPr>
        <p:grpSpPr>
          <a:xfrm>
            <a:off x="457200" y="1300225"/>
            <a:ext cx="776889" cy="621300"/>
            <a:chOff x="457200" y="1378813"/>
            <a:chExt cx="776889" cy="621300"/>
          </a:xfrm>
        </p:grpSpPr>
        <p:sp>
          <p:nvSpPr>
            <p:cNvPr id="1265" name="Google Shape;1265;p8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66" name="Google Shape;1266;p8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89"/>
          <p:cNvGrpSpPr/>
          <p:nvPr/>
        </p:nvGrpSpPr>
        <p:grpSpPr>
          <a:xfrm>
            <a:off x="457200" y="2000125"/>
            <a:ext cx="776889" cy="621300"/>
            <a:chOff x="457200" y="1378813"/>
            <a:chExt cx="776889" cy="621300"/>
          </a:xfrm>
        </p:grpSpPr>
        <p:sp>
          <p:nvSpPr>
            <p:cNvPr id="1268" name="Google Shape;1268;p8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69" name="Google Shape;1269;p8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89"/>
          <p:cNvGrpSpPr/>
          <p:nvPr/>
        </p:nvGrpSpPr>
        <p:grpSpPr>
          <a:xfrm>
            <a:off x="457200" y="2692850"/>
            <a:ext cx="776889" cy="621300"/>
            <a:chOff x="457200" y="1378813"/>
            <a:chExt cx="776889" cy="621300"/>
          </a:xfrm>
        </p:grpSpPr>
        <p:sp>
          <p:nvSpPr>
            <p:cNvPr id="1271" name="Google Shape;1271;p8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2" name="Google Shape;1272;p8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89"/>
          <p:cNvGrpSpPr/>
          <p:nvPr/>
        </p:nvGrpSpPr>
        <p:grpSpPr>
          <a:xfrm>
            <a:off x="457200" y="3390350"/>
            <a:ext cx="776889" cy="621300"/>
            <a:chOff x="457200" y="1378813"/>
            <a:chExt cx="776889" cy="621300"/>
          </a:xfrm>
        </p:grpSpPr>
        <p:sp>
          <p:nvSpPr>
            <p:cNvPr id="1274" name="Google Shape;1274;p8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75" name="Google Shape;1275;p8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8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7" name="Google Shape;1277;p8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1" name="Google Shape;1281;p8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2" name="Google Shape;1282;p8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83" name="Google Shape;1283;p89"/>
          <p:cNvGrpSpPr/>
          <p:nvPr/>
        </p:nvGrpSpPr>
        <p:grpSpPr>
          <a:xfrm>
            <a:off x="469500" y="4083075"/>
            <a:ext cx="776889" cy="621300"/>
            <a:chOff x="457200" y="1378813"/>
            <a:chExt cx="776889" cy="621300"/>
          </a:xfrm>
        </p:grpSpPr>
        <p:sp>
          <p:nvSpPr>
            <p:cNvPr id="1284" name="Google Shape;1284;p8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5" name="Google Shape;1285;p8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8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88"/>
        <p:cNvGrpSpPr/>
        <p:nvPr/>
      </p:nvGrpSpPr>
      <p:grpSpPr>
        <a:xfrm>
          <a:off x="0" y="0"/>
          <a:ext cx="0" cy="0"/>
          <a:chOff x="0" y="0"/>
          <a:chExt cx="0" cy="0"/>
        </a:xfrm>
      </p:grpSpPr>
      <p:sp>
        <p:nvSpPr>
          <p:cNvPr id="1289" name="Google Shape;1289;p9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1" name="Google Shape;1291;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2" name="Google Shape;1292;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93" name="Google Shape;1293;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94" name="Google Shape;1294;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95" name="Google Shape;1295;p90"/>
          <p:cNvGrpSpPr/>
          <p:nvPr/>
        </p:nvGrpSpPr>
        <p:grpSpPr>
          <a:xfrm>
            <a:off x="457200" y="1237825"/>
            <a:ext cx="776900" cy="486300"/>
            <a:chOff x="457200" y="1466425"/>
            <a:chExt cx="776900" cy="486300"/>
          </a:xfrm>
        </p:grpSpPr>
        <p:sp>
          <p:nvSpPr>
            <p:cNvPr id="1296" name="Google Shape;1296;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7" name="Google Shape;1297;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90"/>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9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90"/>
          <p:cNvGrpSpPr/>
          <p:nvPr/>
        </p:nvGrpSpPr>
        <p:grpSpPr>
          <a:xfrm>
            <a:off x="457200" y="1828900"/>
            <a:ext cx="776900" cy="486300"/>
            <a:chOff x="457200" y="1466425"/>
            <a:chExt cx="776900" cy="486300"/>
          </a:xfrm>
        </p:grpSpPr>
        <p:sp>
          <p:nvSpPr>
            <p:cNvPr id="1301" name="Google Shape;1301;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02" name="Google Shape;1302;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9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90"/>
          <p:cNvGrpSpPr/>
          <p:nvPr/>
        </p:nvGrpSpPr>
        <p:grpSpPr>
          <a:xfrm>
            <a:off x="457200" y="2419975"/>
            <a:ext cx="776900" cy="486300"/>
            <a:chOff x="457200" y="1466425"/>
            <a:chExt cx="776900" cy="486300"/>
          </a:xfrm>
        </p:grpSpPr>
        <p:sp>
          <p:nvSpPr>
            <p:cNvPr id="1305" name="Google Shape;1305;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06" name="Google Shape;1306;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9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8" name="Google Shape;1308;p90"/>
          <p:cNvGrpSpPr/>
          <p:nvPr/>
        </p:nvGrpSpPr>
        <p:grpSpPr>
          <a:xfrm>
            <a:off x="457200" y="3011050"/>
            <a:ext cx="776900" cy="486300"/>
            <a:chOff x="457200" y="1466425"/>
            <a:chExt cx="776900" cy="486300"/>
          </a:xfrm>
        </p:grpSpPr>
        <p:sp>
          <p:nvSpPr>
            <p:cNvPr id="1309" name="Google Shape;1309;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10" name="Google Shape;1310;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9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90"/>
          <p:cNvGrpSpPr/>
          <p:nvPr/>
        </p:nvGrpSpPr>
        <p:grpSpPr>
          <a:xfrm>
            <a:off x="457200" y="3602137"/>
            <a:ext cx="776900" cy="486300"/>
            <a:chOff x="457200" y="1466425"/>
            <a:chExt cx="776900" cy="486300"/>
          </a:xfrm>
        </p:grpSpPr>
        <p:sp>
          <p:nvSpPr>
            <p:cNvPr id="1313" name="Google Shape;1313;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14" name="Google Shape;1314;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9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90"/>
          <p:cNvGrpSpPr/>
          <p:nvPr/>
        </p:nvGrpSpPr>
        <p:grpSpPr>
          <a:xfrm>
            <a:off x="457200" y="4193262"/>
            <a:ext cx="776900" cy="486300"/>
            <a:chOff x="457200" y="1466425"/>
            <a:chExt cx="776900" cy="486300"/>
          </a:xfrm>
        </p:grpSpPr>
        <p:sp>
          <p:nvSpPr>
            <p:cNvPr id="1317" name="Google Shape;1317;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8" name="Google Shape;1318;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9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0" name="Google Shape;1320;p9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1" name="Google Shape;1321;p9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9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9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1324"/>
        <p:cNvGrpSpPr/>
        <p:nvPr/>
      </p:nvGrpSpPr>
      <p:grpSpPr>
        <a:xfrm>
          <a:off x="0" y="0"/>
          <a:ext cx="0" cy="0"/>
          <a:chOff x="0" y="0"/>
          <a:chExt cx="0" cy="0"/>
        </a:xfrm>
      </p:grpSpPr>
      <p:sp>
        <p:nvSpPr>
          <p:cNvPr id="1325" name="Google Shape;1325;p9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28" name="Google Shape;132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29" name="Google Shape;1329;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30" name="Google Shape;1330;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31" name="Google Shape;1331;p91"/>
          <p:cNvGrpSpPr/>
          <p:nvPr/>
        </p:nvGrpSpPr>
        <p:grpSpPr>
          <a:xfrm>
            <a:off x="457200" y="1237825"/>
            <a:ext cx="776900" cy="486300"/>
            <a:chOff x="457200" y="1466425"/>
            <a:chExt cx="776900" cy="486300"/>
          </a:xfrm>
        </p:grpSpPr>
        <p:sp>
          <p:nvSpPr>
            <p:cNvPr id="1332" name="Google Shape;1332;p9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33" name="Google Shape;1333;p9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91"/>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5" name="Google Shape;1335;p9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91"/>
          <p:cNvGrpSpPr/>
          <p:nvPr/>
        </p:nvGrpSpPr>
        <p:grpSpPr>
          <a:xfrm>
            <a:off x="457200" y="1828900"/>
            <a:ext cx="776900" cy="486300"/>
            <a:chOff x="457200" y="1466425"/>
            <a:chExt cx="776900" cy="486300"/>
          </a:xfrm>
        </p:grpSpPr>
        <p:sp>
          <p:nvSpPr>
            <p:cNvPr id="1337" name="Google Shape;1337;p9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38" name="Google Shape;1338;p9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9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0" name="Google Shape;1340;p91"/>
          <p:cNvGrpSpPr/>
          <p:nvPr/>
        </p:nvGrpSpPr>
        <p:grpSpPr>
          <a:xfrm>
            <a:off x="457200" y="2419975"/>
            <a:ext cx="776900" cy="486300"/>
            <a:chOff x="457200" y="1466425"/>
            <a:chExt cx="776900" cy="486300"/>
          </a:xfrm>
        </p:grpSpPr>
        <p:sp>
          <p:nvSpPr>
            <p:cNvPr id="1341" name="Google Shape;1341;p9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42" name="Google Shape;1342;p9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9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4" name="Google Shape;1344;p91"/>
          <p:cNvGrpSpPr/>
          <p:nvPr/>
        </p:nvGrpSpPr>
        <p:grpSpPr>
          <a:xfrm>
            <a:off x="457200" y="3011050"/>
            <a:ext cx="776900" cy="486300"/>
            <a:chOff x="457200" y="1466425"/>
            <a:chExt cx="776900" cy="486300"/>
          </a:xfrm>
        </p:grpSpPr>
        <p:sp>
          <p:nvSpPr>
            <p:cNvPr id="1345" name="Google Shape;1345;p9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46" name="Google Shape;1346;p9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91"/>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91"/>
          <p:cNvGrpSpPr/>
          <p:nvPr/>
        </p:nvGrpSpPr>
        <p:grpSpPr>
          <a:xfrm>
            <a:off x="457200" y="3602137"/>
            <a:ext cx="776900" cy="486300"/>
            <a:chOff x="457200" y="1466425"/>
            <a:chExt cx="776900" cy="486300"/>
          </a:xfrm>
        </p:grpSpPr>
        <p:sp>
          <p:nvSpPr>
            <p:cNvPr id="1349" name="Google Shape;1349;p91"/>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50" name="Google Shape;1350;p91"/>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91"/>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91"/>
          <p:cNvGrpSpPr/>
          <p:nvPr/>
        </p:nvGrpSpPr>
        <p:grpSpPr>
          <a:xfrm>
            <a:off x="457200" y="4193262"/>
            <a:ext cx="776900" cy="486300"/>
            <a:chOff x="457200" y="1466425"/>
            <a:chExt cx="776900" cy="486300"/>
          </a:xfrm>
        </p:grpSpPr>
        <p:sp>
          <p:nvSpPr>
            <p:cNvPr id="1353" name="Google Shape;1353;p91"/>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354" name="Google Shape;1354;p91"/>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9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6" name="Google Shape;1356;p9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9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8" name="Google Shape;1358;p91"/>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91"/>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360"/>
        <p:cNvGrpSpPr/>
        <p:nvPr/>
      </p:nvGrpSpPr>
      <p:grpSpPr>
        <a:xfrm>
          <a:off x="0" y="0"/>
          <a:ext cx="0" cy="0"/>
          <a:chOff x="0" y="0"/>
          <a:chExt cx="0" cy="0"/>
        </a:xfrm>
      </p:grpSpPr>
      <p:sp>
        <p:nvSpPr>
          <p:cNvPr id="1361" name="Google Shape;1361;p9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3" name="Google Shape;1363;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64" name="Google Shape;1364;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65" name="Google Shape;136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66" name="Google Shape;136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67" name="Google Shape;1367;p92"/>
          <p:cNvGrpSpPr/>
          <p:nvPr/>
        </p:nvGrpSpPr>
        <p:grpSpPr>
          <a:xfrm>
            <a:off x="457200" y="1237825"/>
            <a:ext cx="776900" cy="486300"/>
            <a:chOff x="457200" y="1466425"/>
            <a:chExt cx="776900" cy="486300"/>
          </a:xfrm>
        </p:grpSpPr>
        <p:sp>
          <p:nvSpPr>
            <p:cNvPr id="1368" name="Google Shape;1368;p9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69" name="Google Shape;1369;p9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 name="Google Shape;1370;p9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1" name="Google Shape;1371;p9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92"/>
          <p:cNvGrpSpPr/>
          <p:nvPr/>
        </p:nvGrpSpPr>
        <p:grpSpPr>
          <a:xfrm>
            <a:off x="457200" y="1828900"/>
            <a:ext cx="776900" cy="486300"/>
            <a:chOff x="457200" y="1466425"/>
            <a:chExt cx="776900" cy="486300"/>
          </a:xfrm>
        </p:grpSpPr>
        <p:sp>
          <p:nvSpPr>
            <p:cNvPr id="1373" name="Google Shape;1373;p9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74" name="Google Shape;1374;p9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9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92"/>
          <p:cNvGrpSpPr/>
          <p:nvPr/>
        </p:nvGrpSpPr>
        <p:grpSpPr>
          <a:xfrm>
            <a:off x="457200" y="2419975"/>
            <a:ext cx="776900" cy="486300"/>
            <a:chOff x="457200" y="1466425"/>
            <a:chExt cx="776900" cy="486300"/>
          </a:xfrm>
        </p:grpSpPr>
        <p:sp>
          <p:nvSpPr>
            <p:cNvPr id="1377" name="Google Shape;1377;p9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78" name="Google Shape;1378;p9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9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92"/>
          <p:cNvGrpSpPr/>
          <p:nvPr/>
        </p:nvGrpSpPr>
        <p:grpSpPr>
          <a:xfrm>
            <a:off x="457200" y="3011050"/>
            <a:ext cx="776900" cy="486300"/>
            <a:chOff x="457200" y="1466425"/>
            <a:chExt cx="776900" cy="486300"/>
          </a:xfrm>
        </p:grpSpPr>
        <p:sp>
          <p:nvSpPr>
            <p:cNvPr id="1381" name="Google Shape;1381;p9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82" name="Google Shape;1382;p9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9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4" name="Google Shape;1384;p92"/>
          <p:cNvGrpSpPr/>
          <p:nvPr/>
        </p:nvGrpSpPr>
        <p:grpSpPr>
          <a:xfrm>
            <a:off x="457200" y="3602137"/>
            <a:ext cx="776900" cy="486300"/>
            <a:chOff x="457200" y="1466425"/>
            <a:chExt cx="776900" cy="486300"/>
          </a:xfrm>
        </p:grpSpPr>
        <p:sp>
          <p:nvSpPr>
            <p:cNvPr id="1385" name="Google Shape;1385;p9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86" name="Google Shape;1386;p9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9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92"/>
          <p:cNvGrpSpPr/>
          <p:nvPr/>
        </p:nvGrpSpPr>
        <p:grpSpPr>
          <a:xfrm>
            <a:off x="457200" y="4193262"/>
            <a:ext cx="776900" cy="486300"/>
            <a:chOff x="457200" y="1466425"/>
            <a:chExt cx="776900" cy="486300"/>
          </a:xfrm>
        </p:grpSpPr>
        <p:sp>
          <p:nvSpPr>
            <p:cNvPr id="1389" name="Google Shape;1389;p9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90" name="Google Shape;1390;p9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9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9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3" name="Google Shape;1393;p9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4" name="Google Shape;1394;p9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5" name="Google Shape;1395;p9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96"/>
        <p:cNvGrpSpPr/>
        <p:nvPr/>
      </p:nvGrpSpPr>
      <p:grpSpPr>
        <a:xfrm>
          <a:off x="0" y="0"/>
          <a:ext cx="0" cy="0"/>
          <a:chOff x="0" y="0"/>
          <a:chExt cx="0" cy="0"/>
        </a:xfrm>
      </p:grpSpPr>
      <p:sp>
        <p:nvSpPr>
          <p:cNvPr id="1397" name="Google Shape;1397;p9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9" name="Google Shape;1399;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00" name="Google Shape;1400;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01" name="Google Shape;1401;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02" name="Google Shape;1402;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03" name="Google Shape;1403;p93"/>
          <p:cNvGrpSpPr/>
          <p:nvPr/>
        </p:nvGrpSpPr>
        <p:grpSpPr>
          <a:xfrm>
            <a:off x="457222" y="1149803"/>
            <a:ext cx="713194" cy="446423"/>
            <a:chOff x="457200" y="1466425"/>
            <a:chExt cx="776900" cy="486300"/>
          </a:xfrm>
        </p:grpSpPr>
        <p:sp>
          <p:nvSpPr>
            <p:cNvPr id="1404" name="Google Shape;1404;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405" name="Google Shape;1405;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9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9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93"/>
          <p:cNvGrpSpPr/>
          <p:nvPr/>
        </p:nvGrpSpPr>
        <p:grpSpPr>
          <a:xfrm>
            <a:off x="457222" y="1672428"/>
            <a:ext cx="713194" cy="446423"/>
            <a:chOff x="457200" y="1466425"/>
            <a:chExt cx="776900" cy="486300"/>
          </a:xfrm>
        </p:grpSpPr>
        <p:sp>
          <p:nvSpPr>
            <p:cNvPr id="1409" name="Google Shape;1409;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410" name="Google Shape;1410;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9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9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93"/>
          <p:cNvGrpSpPr/>
          <p:nvPr/>
        </p:nvGrpSpPr>
        <p:grpSpPr>
          <a:xfrm>
            <a:off x="457197" y="2195578"/>
            <a:ext cx="713194" cy="446423"/>
            <a:chOff x="457200" y="1466425"/>
            <a:chExt cx="776900" cy="486300"/>
          </a:xfrm>
        </p:grpSpPr>
        <p:sp>
          <p:nvSpPr>
            <p:cNvPr id="1414" name="Google Shape;1414;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15" name="Google Shape;1415;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9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9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93"/>
          <p:cNvGrpSpPr/>
          <p:nvPr/>
        </p:nvGrpSpPr>
        <p:grpSpPr>
          <a:xfrm>
            <a:off x="457197" y="2718203"/>
            <a:ext cx="713194" cy="446423"/>
            <a:chOff x="457200" y="1466425"/>
            <a:chExt cx="776900" cy="486300"/>
          </a:xfrm>
        </p:grpSpPr>
        <p:sp>
          <p:nvSpPr>
            <p:cNvPr id="1419" name="Google Shape;1419;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20" name="Google Shape;1420;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9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9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93"/>
          <p:cNvGrpSpPr/>
          <p:nvPr/>
        </p:nvGrpSpPr>
        <p:grpSpPr>
          <a:xfrm>
            <a:off x="457222" y="3240828"/>
            <a:ext cx="713194" cy="446423"/>
            <a:chOff x="457200" y="1466425"/>
            <a:chExt cx="776900" cy="486300"/>
          </a:xfrm>
        </p:grpSpPr>
        <p:sp>
          <p:nvSpPr>
            <p:cNvPr id="1424" name="Google Shape;1424;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25" name="Google Shape;1425;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9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9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93"/>
          <p:cNvGrpSpPr/>
          <p:nvPr/>
        </p:nvGrpSpPr>
        <p:grpSpPr>
          <a:xfrm>
            <a:off x="457222" y="3763453"/>
            <a:ext cx="713194" cy="446423"/>
            <a:chOff x="457200" y="1466425"/>
            <a:chExt cx="776900" cy="486300"/>
          </a:xfrm>
        </p:grpSpPr>
        <p:sp>
          <p:nvSpPr>
            <p:cNvPr id="1429" name="Google Shape;1429;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30" name="Google Shape;1430;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9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2" name="Google Shape;1432;p9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93"/>
          <p:cNvGrpSpPr/>
          <p:nvPr/>
        </p:nvGrpSpPr>
        <p:grpSpPr>
          <a:xfrm>
            <a:off x="457222" y="4311603"/>
            <a:ext cx="713194" cy="446423"/>
            <a:chOff x="457200" y="1466425"/>
            <a:chExt cx="776900" cy="486300"/>
          </a:xfrm>
        </p:grpSpPr>
        <p:sp>
          <p:nvSpPr>
            <p:cNvPr id="1434" name="Google Shape;1434;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35" name="Google Shape;1435;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9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437"/>
        <p:cNvGrpSpPr/>
        <p:nvPr/>
      </p:nvGrpSpPr>
      <p:grpSpPr>
        <a:xfrm>
          <a:off x="0" y="0"/>
          <a:ext cx="0" cy="0"/>
          <a:chOff x="0" y="0"/>
          <a:chExt cx="0" cy="0"/>
        </a:xfrm>
      </p:grpSpPr>
      <p:sp>
        <p:nvSpPr>
          <p:cNvPr id="1438" name="Google Shape;1438;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9" name="Google Shape;1439;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0" name="Google Shape;1440;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41" name="Google Shape;144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3" name="Google Shape;1443;p9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94"/>
          <p:cNvGrpSpPr/>
          <p:nvPr/>
        </p:nvGrpSpPr>
        <p:grpSpPr>
          <a:xfrm>
            <a:off x="457427" y="3873038"/>
            <a:ext cx="602564" cy="377174"/>
            <a:chOff x="457200" y="1466425"/>
            <a:chExt cx="776900" cy="486300"/>
          </a:xfrm>
        </p:grpSpPr>
        <p:sp>
          <p:nvSpPr>
            <p:cNvPr id="1445" name="Google Shape;1445;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46" name="Google Shape;1446;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9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8" name="Google Shape;1448;p9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94"/>
          <p:cNvGrpSpPr/>
          <p:nvPr/>
        </p:nvGrpSpPr>
        <p:grpSpPr>
          <a:xfrm>
            <a:off x="457315" y="4311142"/>
            <a:ext cx="602564" cy="377174"/>
            <a:chOff x="457200" y="1466425"/>
            <a:chExt cx="776900" cy="486300"/>
          </a:xfrm>
        </p:grpSpPr>
        <p:sp>
          <p:nvSpPr>
            <p:cNvPr id="1450" name="Google Shape;1450;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51" name="Google Shape;1451;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9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3" name="Google Shape;1453;p9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94"/>
          <p:cNvGrpSpPr/>
          <p:nvPr/>
        </p:nvGrpSpPr>
        <p:grpSpPr>
          <a:xfrm>
            <a:off x="457377" y="2996663"/>
            <a:ext cx="602564" cy="377174"/>
            <a:chOff x="457200" y="1466425"/>
            <a:chExt cx="776900" cy="486300"/>
          </a:xfrm>
        </p:grpSpPr>
        <p:sp>
          <p:nvSpPr>
            <p:cNvPr id="1455" name="Google Shape;1455;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56" name="Google Shape;1456;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9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9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459;p94"/>
          <p:cNvGrpSpPr/>
          <p:nvPr/>
        </p:nvGrpSpPr>
        <p:grpSpPr>
          <a:xfrm>
            <a:off x="457265" y="3434767"/>
            <a:ext cx="602564" cy="377174"/>
            <a:chOff x="457200" y="1466425"/>
            <a:chExt cx="776900" cy="486300"/>
          </a:xfrm>
        </p:grpSpPr>
        <p:sp>
          <p:nvSpPr>
            <p:cNvPr id="1460" name="Google Shape;1460;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61" name="Google Shape;1461;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9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3" name="Google Shape;1463;p9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94"/>
          <p:cNvGrpSpPr/>
          <p:nvPr/>
        </p:nvGrpSpPr>
        <p:grpSpPr>
          <a:xfrm>
            <a:off x="457402" y="2135288"/>
            <a:ext cx="602564" cy="377174"/>
            <a:chOff x="457200" y="1466425"/>
            <a:chExt cx="776900" cy="486300"/>
          </a:xfrm>
        </p:grpSpPr>
        <p:sp>
          <p:nvSpPr>
            <p:cNvPr id="1465" name="Google Shape;1465;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66" name="Google Shape;1466;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 name="Google Shape;1467;p9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9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94"/>
          <p:cNvGrpSpPr/>
          <p:nvPr/>
        </p:nvGrpSpPr>
        <p:grpSpPr>
          <a:xfrm>
            <a:off x="457290" y="2573392"/>
            <a:ext cx="602564" cy="377174"/>
            <a:chOff x="457200" y="1466425"/>
            <a:chExt cx="776900" cy="486300"/>
          </a:xfrm>
        </p:grpSpPr>
        <p:sp>
          <p:nvSpPr>
            <p:cNvPr id="1470" name="Google Shape;1470;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71" name="Google Shape;1471;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9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9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94"/>
          <p:cNvGrpSpPr/>
          <p:nvPr/>
        </p:nvGrpSpPr>
        <p:grpSpPr>
          <a:xfrm>
            <a:off x="457352" y="1258913"/>
            <a:ext cx="602564" cy="377174"/>
            <a:chOff x="457200" y="1466425"/>
            <a:chExt cx="776900" cy="486300"/>
          </a:xfrm>
        </p:grpSpPr>
        <p:sp>
          <p:nvSpPr>
            <p:cNvPr id="1475" name="Google Shape;1475;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76" name="Google Shape;1476;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9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8" name="Google Shape;1478;p9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94"/>
          <p:cNvGrpSpPr/>
          <p:nvPr/>
        </p:nvGrpSpPr>
        <p:grpSpPr>
          <a:xfrm>
            <a:off x="457240" y="1697017"/>
            <a:ext cx="602564" cy="377174"/>
            <a:chOff x="457200" y="1466425"/>
            <a:chExt cx="776900" cy="486300"/>
          </a:xfrm>
        </p:grpSpPr>
        <p:sp>
          <p:nvSpPr>
            <p:cNvPr id="1480" name="Google Shape;1480;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81" name="Google Shape;1481;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9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483"/>
        <p:cNvGrpSpPr/>
        <p:nvPr/>
      </p:nvGrpSpPr>
      <p:grpSpPr>
        <a:xfrm>
          <a:off x="0" y="0"/>
          <a:ext cx="0" cy="0"/>
          <a:chOff x="0" y="0"/>
          <a:chExt cx="0" cy="0"/>
        </a:xfrm>
      </p:grpSpPr>
      <p:sp>
        <p:nvSpPr>
          <p:cNvPr id="1484" name="Google Shape;1484;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6" name="Google Shape;1486;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87" name="Google Shape;1487;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8" name="Google Shape;1488;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9" name="Google Shape;1489;p9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95"/>
          <p:cNvGrpSpPr/>
          <p:nvPr/>
        </p:nvGrpSpPr>
        <p:grpSpPr>
          <a:xfrm>
            <a:off x="457427" y="3873038"/>
            <a:ext cx="602564" cy="377174"/>
            <a:chOff x="457200" y="1466425"/>
            <a:chExt cx="776900" cy="486300"/>
          </a:xfrm>
        </p:grpSpPr>
        <p:sp>
          <p:nvSpPr>
            <p:cNvPr id="1491" name="Google Shape;1491;p9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92" name="Google Shape;1492;p9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3" name="Google Shape;1493;p9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4" name="Google Shape;1494;p9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95"/>
          <p:cNvGrpSpPr/>
          <p:nvPr/>
        </p:nvGrpSpPr>
        <p:grpSpPr>
          <a:xfrm>
            <a:off x="457315" y="4311142"/>
            <a:ext cx="602564" cy="377174"/>
            <a:chOff x="457200" y="1466425"/>
            <a:chExt cx="776900" cy="486300"/>
          </a:xfrm>
        </p:grpSpPr>
        <p:sp>
          <p:nvSpPr>
            <p:cNvPr id="1496" name="Google Shape;1496;p9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97" name="Google Shape;1497;p9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9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9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95"/>
          <p:cNvGrpSpPr/>
          <p:nvPr/>
        </p:nvGrpSpPr>
        <p:grpSpPr>
          <a:xfrm>
            <a:off x="457377" y="2996663"/>
            <a:ext cx="602564" cy="377174"/>
            <a:chOff x="457200" y="1466425"/>
            <a:chExt cx="776900" cy="486300"/>
          </a:xfrm>
        </p:grpSpPr>
        <p:sp>
          <p:nvSpPr>
            <p:cNvPr id="1501" name="Google Shape;1501;p9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502" name="Google Shape;1502;p9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3" name="Google Shape;1503;p9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9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5" name="Google Shape;1505;p95"/>
          <p:cNvGrpSpPr/>
          <p:nvPr/>
        </p:nvGrpSpPr>
        <p:grpSpPr>
          <a:xfrm>
            <a:off x="457265" y="3434767"/>
            <a:ext cx="602564" cy="377174"/>
            <a:chOff x="457200" y="1466425"/>
            <a:chExt cx="776900" cy="486300"/>
          </a:xfrm>
        </p:grpSpPr>
        <p:sp>
          <p:nvSpPr>
            <p:cNvPr id="1506" name="Google Shape;1506;p9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507" name="Google Shape;1507;p9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8" name="Google Shape;1508;p9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9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0" name="Google Shape;1510;p95"/>
          <p:cNvGrpSpPr/>
          <p:nvPr/>
        </p:nvGrpSpPr>
        <p:grpSpPr>
          <a:xfrm>
            <a:off x="457402" y="2135288"/>
            <a:ext cx="602564" cy="377174"/>
            <a:chOff x="457200" y="1466425"/>
            <a:chExt cx="776900" cy="486300"/>
          </a:xfrm>
        </p:grpSpPr>
        <p:sp>
          <p:nvSpPr>
            <p:cNvPr id="1511" name="Google Shape;1511;p9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512" name="Google Shape;1512;p9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3" name="Google Shape;1513;p9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9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5" name="Google Shape;1515;p95"/>
          <p:cNvGrpSpPr/>
          <p:nvPr/>
        </p:nvGrpSpPr>
        <p:grpSpPr>
          <a:xfrm>
            <a:off x="457290" y="2573392"/>
            <a:ext cx="602564" cy="377174"/>
            <a:chOff x="457200" y="1466425"/>
            <a:chExt cx="776900" cy="486300"/>
          </a:xfrm>
        </p:grpSpPr>
        <p:sp>
          <p:nvSpPr>
            <p:cNvPr id="1516" name="Google Shape;1516;p9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517" name="Google Shape;1517;p9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8" name="Google Shape;1518;p9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9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0" name="Google Shape;1520;p95"/>
          <p:cNvGrpSpPr/>
          <p:nvPr/>
        </p:nvGrpSpPr>
        <p:grpSpPr>
          <a:xfrm>
            <a:off x="457352" y="1258913"/>
            <a:ext cx="602564" cy="377174"/>
            <a:chOff x="457200" y="1466425"/>
            <a:chExt cx="776900" cy="486300"/>
          </a:xfrm>
        </p:grpSpPr>
        <p:sp>
          <p:nvSpPr>
            <p:cNvPr id="1521" name="Google Shape;1521;p9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522" name="Google Shape;1522;p9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3" name="Google Shape;1523;p9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4" name="Google Shape;1524;p9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5" name="Google Shape;1525;p95"/>
          <p:cNvGrpSpPr/>
          <p:nvPr/>
        </p:nvGrpSpPr>
        <p:grpSpPr>
          <a:xfrm>
            <a:off x="457240" y="1697017"/>
            <a:ext cx="602564" cy="377174"/>
            <a:chOff x="457200" y="1466425"/>
            <a:chExt cx="776900" cy="486300"/>
          </a:xfrm>
        </p:grpSpPr>
        <p:sp>
          <p:nvSpPr>
            <p:cNvPr id="1526" name="Google Shape;1526;p9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527" name="Google Shape;1527;p9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9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529"/>
        <p:cNvGrpSpPr/>
        <p:nvPr/>
      </p:nvGrpSpPr>
      <p:grpSpPr>
        <a:xfrm>
          <a:off x="0" y="0"/>
          <a:ext cx="0" cy="0"/>
          <a:chOff x="0" y="0"/>
          <a:chExt cx="0" cy="0"/>
        </a:xfrm>
      </p:grpSpPr>
      <p:sp>
        <p:nvSpPr>
          <p:cNvPr id="1530" name="Google Shape;1530;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1" name="Google Shape;1531;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32" name="Google Shape;1532;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33" name="Google Shape;153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4" name="Google Shape;153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35" name="Google Shape;1535;p96"/>
          <p:cNvGrpSpPr/>
          <p:nvPr/>
        </p:nvGrpSpPr>
        <p:grpSpPr>
          <a:xfrm>
            <a:off x="457181" y="1345103"/>
            <a:ext cx="533372" cy="533480"/>
            <a:chOff x="457200" y="1378813"/>
            <a:chExt cx="695400" cy="695450"/>
          </a:xfrm>
        </p:grpSpPr>
        <p:sp>
          <p:nvSpPr>
            <p:cNvPr id="1536" name="Google Shape;1536;p9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37" name="Google Shape;1537;p9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8" name="Google Shape;1538;p9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9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40" name="Google Shape;1540;p96"/>
          <p:cNvGrpSpPr/>
          <p:nvPr/>
        </p:nvGrpSpPr>
        <p:grpSpPr>
          <a:xfrm>
            <a:off x="3228956" y="1345103"/>
            <a:ext cx="533372" cy="533480"/>
            <a:chOff x="457200" y="1378813"/>
            <a:chExt cx="695400" cy="695450"/>
          </a:xfrm>
        </p:grpSpPr>
        <p:sp>
          <p:nvSpPr>
            <p:cNvPr id="1541" name="Google Shape;1541;p9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542" name="Google Shape;1542;p9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9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45" name="Google Shape;1545;p96"/>
          <p:cNvGrpSpPr/>
          <p:nvPr/>
        </p:nvGrpSpPr>
        <p:grpSpPr>
          <a:xfrm>
            <a:off x="6134081" y="1345853"/>
            <a:ext cx="533372" cy="533480"/>
            <a:chOff x="457200" y="1378813"/>
            <a:chExt cx="695400" cy="695450"/>
          </a:xfrm>
        </p:grpSpPr>
        <p:sp>
          <p:nvSpPr>
            <p:cNvPr id="1546" name="Google Shape;1546;p9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547" name="Google Shape;1547;p9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9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9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550"/>
        <p:cNvGrpSpPr/>
        <p:nvPr/>
      </p:nvGrpSpPr>
      <p:grpSpPr>
        <a:xfrm>
          <a:off x="0" y="0"/>
          <a:ext cx="0" cy="0"/>
          <a:chOff x="0" y="0"/>
          <a:chExt cx="0" cy="0"/>
        </a:xfrm>
      </p:grpSpPr>
      <p:pic>
        <p:nvPicPr>
          <p:cNvPr id="1551" name="Google Shape;1551;p9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552" name="Google Shape;1552;p9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4" name="Google Shape;155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55" name="Google Shape;155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7" name="Google Shape;1557;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58" name="Google Shape;1558;p97"/>
          <p:cNvGrpSpPr/>
          <p:nvPr/>
        </p:nvGrpSpPr>
        <p:grpSpPr>
          <a:xfrm>
            <a:off x="457206" y="1421303"/>
            <a:ext cx="533372" cy="533480"/>
            <a:chOff x="457200" y="1378813"/>
            <a:chExt cx="695400" cy="695450"/>
          </a:xfrm>
        </p:grpSpPr>
        <p:sp>
          <p:nvSpPr>
            <p:cNvPr id="1559" name="Google Shape;1559;p9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60" name="Google Shape;1560;p9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9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2" name="Google Shape;1562;p9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3" name="Google Shape;1563;p9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4" name="Google Shape;1564;p97"/>
          <p:cNvGrpSpPr/>
          <p:nvPr/>
        </p:nvGrpSpPr>
        <p:grpSpPr>
          <a:xfrm>
            <a:off x="4936306" y="1423553"/>
            <a:ext cx="533372" cy="533480"/>
            <a:chOff x="457200" y="1378813"/>
            <a:chExt cx="695400" cy="695450"/>
          </a:xfrm>
        </p:grpSpPr>
        <p:sp>
          <p:nvSpPr>
            <p:cNvPr id="1565" name="Google Shape;1565;p9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66" name="Google Shape;1566;p9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9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8" name="Google Shape;1568;p9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569"/>
        <p:cNvGrpSpPr/>
        <p:nvPr/>
      </p:nvGrpSpPr>
      <p:grpSpPr>
        <a:xfrm>
          <a:off x="0" y="0"/>
          <a:ext cx="0" cy="0"/>
          <a:chOff x="0" y="0"/>
          <a:chExt cx="0" cy="0"/>
        </a:xfrm>
      </p:grpSpPr>
      <p:sp>
        <p:nvSpPr>
          <p:cNvPr id="1570" name="Google Shape;1570;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2" name="Google Shape;1572;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73" name="Google Shape;1573;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4" name="Google Shape;1574;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9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76" name="Google Shape;1576;p9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9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9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9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9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81" name="Google Shape;1581;p9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82" name="Google Shape;1582;p9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9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9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9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87" name="Google Shape;1587;p9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88" name="Google Shape;1588;p9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9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9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9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92" name="Google Shape;1592;p9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3" name="Google Shape;1593;p9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9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1595"/>
        <p:cNvGrpSpPr/>
        <p:nvPr/>
      </p:nvGrpSpPr>
      <p:grpSpPr>
        <a:xfrm>
          <a:off x="0" y="0"/>
          <a:ext cx="0" cy="0"/>
          <a:chOff x="0" y="0"/>
          <a:chExt cx="0" cy="0"/>
        </a:xfrm>
      </p:grpSpPr>
      <p:sp>
        <p:nvSpPr>
          <p:cNvPr id="1596" name="Google Shape;159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404040"/>
        </a:solidFill>
        <a:effectLst/>
      </p:bgPr>
    </p:bg>
    <p:spTree>
      <p:nvGrpSpPr>
        <p:cNvPr id="1" name="Shape 1597"/>
        <p:cNvGrpSpPr/>
        <p:nvPr/>
      </p:nvGrpSpPr>
      <p:grpSpPr>
        <a:xfrm>
          <a:off x="0" y="0"/>
          <a:ext cx="0" cy="0"/>
          <a:chOff x="0" y="0"/>
          <a:chExt cx="0" cy="0"/>
        </a:xfrm>
      </p:grpSpPr>
      <p:sp>
        <p:nvSpPr>
          <p:cNvPr id="1598" name="Google Shape;1598;p100"/>
          <p:cNvSpPr/>
          <p:nvPr/>
        </p:nvSpPr>
        <p:spPr>
          <a:xfrm>
            <a:off x="0" y="0"/>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99" name="Google Shape;1599;p100"/>
          <p:cNvSpPr/>
          <p:nvPr/>
        </p:nvSpPr>
        <p:spPr>
          <a:xfrm>
            <a:off x="426890"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0" name="Google Shape;1600;p100"/>
          <p:cNvSpPr/>
          <p:nvPr/>
        </p:nvSpPr>
        <p:spPr>
          <a:xfrm>
            <a:off x="426890" y="3014288"/>
            <a:ext cx="3535500" cy="255000"/>
          </a:xfrm>
          <a:prstGeom prst="rect">
            <a:avLst/>
          </a:prstGeom>
          <a:noFill/>
          <a:ln>
            <a:noFill/>
          </a:ln>
        </p:spPr>
        <p:txBody>
          <a:bodyPr spcFirstLastPara="1" wrap="square" lIns="34275" tIns="34275" rIns="34275" bIns="34275" anchor="ctr" anchorCtr="0">
            <a:noAutofit/>
          </a:bodyPr>
          <a:lstStyle/>
          <a:p>
            <a:pPr marL="0" marR="0" lvl="0" indent="0" algn="l" rtl="0">
              <a:lnSpc>
                <a:spcPct val="90000"/>
              </a:lnSpc>
              <a:spcBef>
                <a:spcPts val="0"/>
              </a:spcBef>
              <a:spcAft>
                <a:spcPts val="0"/>
              </a:spcAft>
              <a:buClr>
                <a:srgbClr val="FFFFFF"/>
              </a:buClr>
              <a:buSzPts val="1900"/>
              <a:buFont typeface="Arial"/>
              <a:buNone/>
            </a:pPr>
            <a:r>
              <a:rPr lang="en" sz="1900" b="1" i="0" u="none" strike="noStrike" cap="none">
                <a:solidFill>
                  <a:srgbClr val="FFFFFF"/>
                </a:solidFill>
                <a:latin typeface="Arial"/>
                <a:ea typeface="Arial"/>
                <a:cs typeface="Arial"/>
                <a:sym typeface="Arial"/>
              </a:rPr>
              <a:t>The Coding Bootcamp</a:t>
            </a:r>
            <a:endParaRPr/>
          </a:p>
        </p:txBody>
      </p:sp>
      <p:sp>
        <p:nvSpPr>
          <p:cNvPr id="1601" name="Google Shape;1601;p100"/>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FFFFFF"/>
              </a:buClr>
              <a:buSzPts val="4100"/>
              <a:buFont typeface="Arial"/>
              <a:buNone/>
              <a:defRPr sz="41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Title and Content" type="tx">
  <p:cSld name="TITLE_AND_BODY">
    <p:spTree>
      <p:nvGrpSpPr>
        <p:cNvPr id="1" name="Shape 1602"/>
        <p:cNvGrpSpPr/>
        <p:nvPr/>
      </p:nvGrpSpPr>
      <p:grpSpPr>
        <a:xfrm>
          <a:off x="0" y="0"/>
          <a:ext cx="0" cy="0"/>
          <a:chOff x="0" y="0"/>
          <a:chExt cx="0" cy="0"/>
        </a:xfrm>
      </p:grpSpPr>
      <p:sp>
        <p:nvSpPr>
          <p:cNvPr id="1603" name="Google Shape;1603;p101"/>
          <p:cNvSpPr/>
          <p:nvPr/>
        </p:nvSpPr>
        <p:spPr>
          <a:xfrm>
            <a:off x="-1" y="4814223"/>
            <a:ext cx="9155700" cy="343200"/>
          </a:xfrm>
          <a:prstGeom prst="rect">
            <a:avLst/>
          </a:prstGeom>
          <a:solidFill>
            <a:srgbClr val="1D1A3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4" name="Google Shape;1604;p101"/>
          <p:cNvSpPr txBox="1">
            <a:spLocks noGrp="1"/>
          </p:cNvSpPr>
          <p:nvPr>
            <p:ph type="title"/>
          </p:nvPr>
        </p:nvSpPr>
        <p:spPr>
          <a:xfrm>
            <a:off x="304800" y="0"/>
            <a:ext cx="5470500" cy="490500"/>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cxnSp>
        <p:nvCxnSpPr>
          <p:cNvPr id="1605" name="Google Shape;1605;p101"/>
          <p:cNvCxnSpPr/>
          <p:nvPr/>
        </p:nvCxnSpPr>
        <p:spPr>
          <a:xfrm>
            <a:off x="0" y="490390"/>
            <a:ext cx="9144000" cy="0"/>
          </a:xfrm>
          <a:prstGeom prst="straightConnector1">
            <a:avLst/>
          </a:prstGeom>
          <a:noFill/>
          <a:ln w="41275" cap="flat" cmpd="sng">
            <a:solidFill>
              <a:srgbClr val="C83232"/>
            </a:solidFill>
            <a:prstDash val="solid"/>
            <a:miter lim="8000"/>
            <a:headEnd type="none" w="sm" len="sm"/>
            <a:tailEnd type="none" w="sm" len="sm"/>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1_Blank">
  <p:cSld name="1_Blank">
    <p:bg>
      <p:bgPr>
        <a:solidFill>
          <a:srgbClr val="404040"/>
        </a:solidFill>
        <a:effectLst/>
      </p:bgPr>
    </p:bg>
    <p:spTree>
      <p:nvGrpSpPr>
        <p:cNvPr id="1" name="Shape 1606"/>
        <p:cNvGrpSpPr/>
        <p:nvPr/>
      </p:nvGrpSpPr>
      <p:grpSpPr>
        <a:xfrm>
          <a:off x="0" y="0"/>
          <a:ext cx="0" cy="0"/>
          <a:chOff x="0" y="0"/>
          <a:chExt cx="0" cy="0"/>
        </a:xfrm>
      </p:grpSpPr>
      <p:sp>
        <p:nvSpPr>
          <p:cNvPr id="1607" name="Google Shape;1607;p102"/>
          <p:cNvSpPr/>
          <p:nvPr/>
        </p:nvSpPr>
        <p:spPr>
          <a:xfrm>
            <a:off x="0" y="0"/>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08" name="Google Shape;1608;p102"/>
          <p:cNvSpPr/>
          <p:nvPr/>
        </p:nvSpPr>
        <p:spPr>
          <a:xfrm>
            <a:off x="426890"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09" name="Google Shape;1609;p102"/>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noAutofit/>
          </a:bodyPr>
          <a:lstStyle>
            <a:lvl1pPr marR="0" lvl="0"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16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theme" Target="../theme/theme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2"/>
        <p:cNvGrpSpPr/>
        <p:nvPr/>
      </p:nvGrpSpPr>
      <p:grpSpPr>
        <a:xfrm>
          <a:off x="0" y="0"/>
          <a:ext cx="0" cy="0"/>
          <a:chOff x="0" y="0"/>
          <a:chExt cx="0" cy="0"/>
        </a:xfrm>
      </p:grpSpPr>
      <p:sp>
        <p:nvSpPr>
          <p:cNvPr id="1093" name="Google Shape;1093;p70"/>
          <p:cNvSpPr/>
          <p:nvPr/>
        </p:nvSpPr>
        <p:spPr>
          <a:xfrm>
            <a:off x="533400" y="4898707"/>
            <a:ext cx="2787600" cy="151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 2016 | Coding Boot Camp - All Rights Reserved</a:t>
            </a:r>
            <a:endParaRPr/>
          </a:p>
        </p:txBody>
      </p:sp>
      <p:sp>
        <p:nvSpPr>
          <p:cNvPr id="1094" name="Google Shape;1094;p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1"/>
        <p:cNvGrpSpPr/>
        <p:nvPr/>
      </p:nvGrpSpPr>
      <p:grpSpPr>
        <a:xfrm>
          <a:off x="0" y="0"/>
          <a:ext cx="0" cy="0"/>
          <a:chOff x="0" y="0"/>
          <a:chExt cx="0" cy="0"/>
        </a:xfrm>
      </p:grpSpPr>
      <p:sp>
        <p:nvSpPr>
          <p:cNvPr id="1612" name="Google Shape;1612;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 bg1="lt1" tx1="dk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40.png"/><Relationship Id="rId4" Type="http://schemas.openxmlformats.org/officeDocument/2006/relationships/image" Target="../media/image39.png"/><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uwa.bootcampcontent.com/UWA-Bootcamp/UW-SEA-FSF-PT-11-2019-U-C/tree/master/resources"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uwa.bootcampcontent.com/UWA-Bootcamp/UW-SEA-FSF-PT-11-2019-U-C/tree/master/01-Week_HTML-CSS/HW"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5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2.1</a:t>
            </a:r>
            <a:endParaRPr/>
          </a:p>
        </p:txBody>
      </p:sp>
      <p:sp>
        <p:nvSpPr>
          <p:cNvPr id="2188" name="Google Shape;2188;p153"/>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Going Live</a:t>
            </a:r>
            <a:endParaRPr/>
          </a:p>
        </p:txBody>
      </p:sp>
      <p:sp>
        <p:nvSpPr>
          <p:cNvPr id="2189" name="Google Shape;2189;p153"/>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pic>
        <p:nvPicPr>
          <p:cNvPr id="2264" name="Google Shape;2264;p163"/>
          <p:cNvPicPr preferRelativeResize="0"/>
          <p:nvPr/>
        </p:nvPicPr>
        <p:blipFill rotWithShape="1">
          <a:blip r:embed="rId3">
            <a:alphaModFix/>
          </a:blip>
          <a:srcRect/>
          <a:stretch/>
        </p:blipFill>
        <p:spPr>
          <a:xfrm>
            <a:off x="2111450" y="704224"/>
            <a:ext cx="4212432" cy="4212432"/>
          </a:xfrm>
          <a:prstGeom prst="rect">
            <a:avLst/>
          </a:prstGeom>
          <a:noFill/>
          <a:ln>
            <a:noFill/>
          </a:ln>
        </p:spPr>
      </p:pic>
      <p:sp>
        <p:nvSpPr>
          <p:cNvPr id="2265" name="Google Shape;2265;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Full-Stack Development?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1" name="Google Shape;2271;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&gt; Intro to Console</a:t>
            </a:r>
            <a:endParaRPr/>
          </a:p>
        </p:txBody>
      </p:sp>
      <p:pic>
        <p:nvPicPr>
          <p:cNvPr id="4" name="Picture 3">
            <a:extLst>
              <a:ext uri="{FF2B5EF4-FFF2-40B4-BE49-F238E27FC236}">
                <a16:creationId xmlns:a16="http://schemas.microsoft.com/office/drawing/2014/main" id="{93A752C1-1F45-4EA6-B5B9-753DCF6BEE7B}"/>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7" name="Google Shape;2277;p1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None/>
            </a:pPr>
            <a:r>
              <a:rPr lang="en"/>
              <a:t>HTML is one of the three base languages behind every website.</a:t>
            </a:r>
            <a:endParaRPr/>
          </a:p>
          <a:p>
            <a:pPr marL="0" lvl="0" indent="0" algn="l" rtl="0">
              <a:lnSpc>
                <a:spcPct val="150000"/>
              </a:lnSpc>
              <a:spcBef>
                <a:spcPts val="0"/>
              </a:spcBef>
              <a:spcAft>
                <a:spcPts val="0"/>
              </a:spcAft>
              <a:buNone/>
            </a:pPr>
            <a:r>
              <a:rPr lang="en"/>
              <a:t>It defines all of the basic content as well as a bit of formatting.</a:t>
            </a:r>
            <a:endParaRPr/>
          </a:p>
        </p:txBody>
      </p:sp>
      <p:sp>
        <p:nvSpPr>
          <p:cNvPr id="2278" name="Google Shape;2278;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 Intro to HTML &lt;/title&gt;</a:t>
            </a:r>
            <a:endParaRPr/>
          </a:p>
        </p:txBody>
      </p:sp>
      <p:pic>
        <p:nvPicPr>
          <p:cNvPr id="2279" name="Google Shape;2279;p165"/>
          <p:cNvPicPr preferRelativeResize="0"/>
          <p:nvPr/>
        </p:nvPicPr>
        <p:blipFill>
          <a:blip r:embed="rId3">
            <a:alphaModFix/>
          </a:blip>
          <a:stretch>
            <a:fillRect/>
          </a:stretch>
        </p:blipFill>
        <p:spPr>
          <a:xfrm>
            <a:off x="499538" y="1874075"/>
            <a:ext cx="1810199" cy="2554076"/>
          </a:xfrm>
          <a:prstGeom prst="rect">
            <a:avLst/>
          </a:prstGeom>
          <a:noFill/>
          <a:ln>
            <a:noFill/>
          </a:ln>
        </p:spPr>
      </p:pic>
      <p:pic>
        <p:nvPicPr>
          <p:cNvPr id="6" name="Picture 5">
            <a:extLst>
              <a:ext uri="{FF2B5EF4-FFF2-40B4-BE49-F238E27FC236}">
                <a16:creationId xmlns:a16="http://schemas.microsoft.com/office/drawing/2014/main" id="{652FBF08-91DE-4CBE-871B-525C43C2DCF0}"/>
              </a:ext>
            </a:extLst>
          </p:cNvPr>
          <p:cNvPicPr>
            <a:picLocks noChangeAspect="1"/>
          </p:cNvPicPr>
          <p:nvPr/>
        </p:nvPicPr>
        <p:blipFill>
          <a:blip r:embed="rId4"/>
          <a:stretch>
            <a:fillRect/>
          </a:stretch>
        </p:blipFill>
        <p:spPr>
          <a:xfrm>
            <a:off x="3497077" y="1750459"/>
            <a:ext cx="2781746" cy="28013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88"/>
          <p:cNvSpPr/>
          <p:nvPr/>
        </p:nvSpPr>
        <p:spPr>
          <a:xfrm>
            <a:off x="976100" y="3413925"/>
            <a:ext cx="6003600" cy="228600"/>
          </a:xfrm>
          <a:prstGeom prst="homePlate">
            <a:avLst>
              <a:gd name="adj" fmla="val 50000"/>
            </a:avLst>
          </a:prstGeom>
          <a:solidFill>
            <a:srgbClr val="00FFFF"/>
          </a:solidFill>
          <a:ln>
            <a:noFill/>
          </a:ln>
        </p:spPr>
        <p:txBody>
          <a:bodyPr spcFirstLastPara="1" wrap="square" lIns="731500"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Push Code</a:t>
            </a:r>
            <a:endParaRPr sz="1200" b="1">
              <a:latin typeface="Roboto"/>
              <a:ea typeface="Roboto"/>
              <a:cs typeface="Roboto"/>
              <a:sym typeface="Roboto"/>
            </a:endParaRPr>
          </a:p>
        </p:txBody>
      </p:sp>
      <p:sp>
        <p:nvSpPr>
          <p:cNvPr id="1068" name="Google Shape;1068;p88"/>
          <p:cNvSpPr/>
          <p:nvPr/>
        </p:nvSpPr>
        <p:spPr>
          <a:xfrm rot="5400000" flipH="1">
            <a:off x="5692775" y="2798075"/>
            <a:ext cx="29508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1069" name="Google Shape;1069;p88"/>
          <p:cNvSpPr/>
          <p:nvPr/>
        </p:nvSpPr>
        <p:spPr>
          <a:xfrm rot="5400000" flipH="1">
            <a:off x="5044500" y="2164275"/>
            <a:ext cx="19296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1070" name="Google Shape;1070;p88"/>
          <p:cNvSpPr/>
          <p:nvPr/>
        </p:nvSpPr>
        <p:spPr>
          <a:xfrm flipH="1">
            <a:off x="5217000" y="3015675"/>
            <a:ext cx="9057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1071" name="Google Shape;1071;p88"/>
          <p:cNvSpPr/>
          <p:nvPr/>
        </p:nvSpPr>
        <p:spPr>
          <a:xfrm rot="5400000" flipH="1">
            <a:off x="4053900" y="2164275"/>
            <a:ext cx="19296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1072" name="Google Shape;1072;p88"/>
          <p:cNvSpPr/>
          <p:nvPr/>
        </p:nvSpPr>
        <p:spPr>
          <a:xfrm>
            <a:off x="976100" y="2369800"/>
            <a:ext cx="4860600" cy="228600"/>
          </a:xfrm>
          <a:prstGeom prst="homePlate">
            <a:avLst>
              <a:gd name="adj" fmla="val 50000"/>
            </a:avLst>
          </a:prstGeom>
          <a:solidFill>
            <a:srgbClr val="00FFFF"/>
          </a:solidFill>
          <a:ln>
            <a:noFill/>
          </a:ln>
        </p:spPr>
        <p:txBody>
          <a:bodyPr spcFirstLastPara="1" wrap="square" lIns="7315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latin typeface="Roboto"/>
                <a:ea typeface="Roboto"/>
                <a:cs typeface="Roboto"/>
                <a:sym typeface="Roboto"/>
              </a:rPr>
              <a:t>Push Code</a:t>
            </a:r>
            <a:endParaRPr sz="1200" b="1">
              <a:latin typeface="Roboto"/>
              <a:ea typeface="Roboto"/>
              <a:cs typeface="Roboto"/>
              <a:sym typeface="Roboto"/>
            </a:endParaRPr>
          </a:p>
        </p:txBody>
      </p:sp>
      <p:sp>
        <p:nvSpPr>
          <p:cNvPr id="1073" name="Google Shape;1073;p88"/>
          <p:cNvSpPr/>
          <p:nvPr/>
        </p:nvSpPr>
        <p:spPr>
          <a:xfrm rot="5400000" flipH="1">
            <a:off x="5332900" y="2094550"/>
            <a:ext cx="780900" cy="226800"/>
          </a:xfrm>
          <a:prstGeom prst="homePlate">
            <a:avLst>
              <a:gd name="adj" fmla="val 50000"/>
            </a:avLst>
          </a:prstGeom>
          <a:solidFill>
            <a:srgbClr val="00FFFF"/>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1074" name="Google Shape;1074;p88"/>
          <p:cNvSpPr/>
          <p:nvPr/>
        </p:nvSpPr>
        <p:spPr>
          <a:xfrm rot="5400000" flipH="1">
            <a:off x="4236450" y="1594050"/>
            <a:ext cx="9585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1075" name="Google Shape;1075;p88"/>
          <p:cNvSpPr/>
          <p:nvPr/>
        </p:nvSpPr>
        <p:spPr>
          <a:xfrm>
            <a:off x="661950" y="1321400"/>
            <a:ext cx="7790400" cy="295800"/>
          </a:xfrm>
          <a:prstGeom prst="roundRect">
            <a:avLst>
              <a:gd name="adj" fmla="val 16667"/>
            </a:avLst>
          </a:prstGeom>
          <a:solidFill>
            <a:schemeClr val="dk1"/>
          </a:solidFill>
          <a:ln>
            <a:noFill/>
          </a:ln>
        </p:spPr>
        <p:txBody>
          <a:bodyPr spcFirstLastPara="1" wrap="square" lIns="1042400" tIns="91425" rIns="91425" bIns="91425" anchor="ctr" anchorCtr="0">
            <a:noAutofit/>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Git Branch</a:t>
            </a:r>
            <a:endParaRPr b="1" dirty="0">
              <a:solidFill>
                <a:srgbClr val="FFFFFF"/>
              </a:solidFill>
              <a:latin typeface="Roboto"/>
              <a:ea typeface="Roboto"/>
              <a:cs typeface="Roboto"/>
              <a:sym typeface="Roboto"/>
            </a:endParaRPr>
          </a:p>
        </p:txBody>
      </p:sp>
      <p:sp>
        <p:nvSpPr>
          <p:cNvPr id="1076" name="Google Shape;1076;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Pushing and Pulling with Git</a:t>
            </a:r>
            <a:endParaRPr dirty="0"/>
          </a:p>
        </p:txBody>
      </p:sp>
      <p:pic>
        <p:nvPicPr>
          <p:cNvPr id="1077" name="Google Shape;1077;p88"/>
          <p:cNvPicPr preferRelativeResize="0"/>
          <p:nvPr/>
        </p:nvPicPr>
        <p:blipFill>
          <a:blip r:embed="rId3">
            <a:alphaModFix/>
          </a:blip>
          <a:stretch>
            <a:fillRect/>
          </a:stretch>
        </p:blipFill>
        <p:spPr>
          <a:xfrm>
            <a:off x="4428250" y="1033562"/>
            <a:ext cx="726675" cy="767400"/>
          </a:xfrm>
          <a:prstGeom prst="rect">
            <a:avLst/>
          </a:prstGeom>
          <a:noFill/>
          <a:ln>
            <a:noFill/>
          </a:ln>
          <a:effectLst>
            <a:outerShdw blurRad="57150" dist="19050" dir="5400000" algn="bl" rotWithShape="0">
              <a:srgbClr val="000000">
                <a:alpha val="50000"/>
              </a:srgbClr>
            </a:outerShdw>
          </a:effectLst>
        </p:spPr>
      </p:pic>
      <p:sp>
        <p:nvSpPr>
          <p:cNvPr id="1078" name="Google Shape;1078;p88"/>
          <p:cNvSpPr/>
          <p:nvPr/>
        </p:nvSpPr>
        <p:spPr>
          <a:xfrm>
            <a:off x="8156675" y="8722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4</a:t>
            </a:r>
            <a:endParaRPr/>
          </a:p>
        </p:txBody>
      </p:sp>
      <p:pic>
        <p:nvPicPr>
          <p:cNvPr id="1079" name="Google Shape;1079;p88"/>
          <p:cNvPicPr preferRelativeResize="0"/>
          <p:nvPr/>
        </p:nvPicPr>
        <p:blipFill>
          <a:blip r:embed="rId3">
            <a:alphaModFix/>
          </a:blip>
          <a:stretch>
            <a:fillRect/>
          </a:stretch>
        </p:blipFill>
        <p:spPr>
          <a:xfrm>
            <a:off x="7546900" y="1033562"/>
            <a:ext cx="726675" cy="767400"/>
          </a:xfrm>
          <a:prstGeom prst="rect">
            <a:avLst/>
          </a:prstGeom>
          <a:noFill/>
          <a:ln>
            <a:noFill/>
          </a:ln>
          <a:effectLst>
            <a:outerShdw blurRad="57150" dist="19050" dir="5400000" algn="bl" rotWithShape="0">
              <a:srgbClr val="000000">
                <a:alpha val="50000"/>
              </a:srgbClr>
            </a:outerShdw>
          </a:effectLst>
        </p:spPr>
      </p:pic>
      <p:sp>
        <p:nvSpPr>
          <p:cNvPr id="1080" name="Google Shape;1080;p88"/>
          <p:cNvSpPr/>
          <p:nvPr/>
        </p:nvSpPr>
        <p:spPr>
          <a:xfrm>
            <a:off x="5038100" y="8722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1</a:t>
            </a:r>
            <a:endParaRPr/>
          </a:p>
        </p:txBody>
      </p:sp>
      <p:grpSp>
        <p:nvGrpSpPr>
          <p:cNvPr id="1081" name="Google Shape;1081;p88"/>
          <p:cNvGrpSpPr/>
          <p:nvPr/>
        </p:nvGrpSpPr>
        <p:grpSpPr>
          <a:xfrm>
            <a:off x="5467800" y="872263"/>
            <a:ext cx="905650" cy="928687"/>
            <a:chOff x="6991800" y="1791113"/>
            <a:chExt cx="905650" cy="928687"/>
          </a:xfrm>
        </p:grpSpPr>
        <p:pic>
          <p:nvPicPr>
            <p:cNvPr id="1082" name="Google Shape;1082;p88"/>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dist="19050" dir="5400000" algn="bl" rotWithShape="0">
                <a:srgbClr val="000000">
                  <a:alpha val="50000"/>
                </a:srgbClr>
              </a:outerShdw>
            </a:effectLst>
          </p:spPr>
        </p:pic>
        <p:sp>
          <p:nvSpPr>
            <p:cNvPr id="1083" name="Google Shape;1083;p88"/>
            <p:cNvSpPr/>
            <p:nvPr/>
          </p:nvSpPr>
          <p:spPr>
            <a:xfrm>
              <a:off x="7601650" y="1791113"/>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2</a:t>
              </a:r>
              <a:endParaRPr/>
            </a:p>
          </p:txBody>
        </p:sp>
      </p:grpSp>
      <p:grpSp>
        <p:nvGrpSpPr>
          <p:cNvPr id="1084" name="Google Shape;1084;p88"/>
          <p:cNvGrpSpPr/>
          <p:nvPr/>
        </p:nvGrpSpPr>
        <p:grpSpPr>
          <a:xfrm>
            <a:off x="6507350" y="872263"/>
            <a:ext cx="905650" cy="928687"/>
            <a:chOff x="6991800" y="1791113"/>
            <a:chExt cx="905650" cy="928687"/>
          </a:xfrm>
        </p:grpSpPr>
        <p:pic>
          <p:nvPicPr>
            <p:cNvPr id="1085" name="Google Shape;1085;p88"/>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dist="19050" dir="5400000" algn="bl" rotWithShape="0">
                <a:srgbClr val="000000">
                  <a:alpha val="50000"/>
                </a:srgbClr>
              </a:outerShdw>
            </a:effectLst>
          </p:spPr>
        </p:pic>
        <p:sp>
          <p:nvSpPr>
            <p:cNvPr id="1086" name="Google Shape;1086;p88"/>
            <p:cNvSpPr/>
            <p:nvPr/>
          </p:nvSpPr>
          <p:spPr>
            <a:xfrm>
              <a:off x="7601650" y="1791113"/>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3</a:t>
              </a:r>
              <a:endParaRPr/>
            </a:p>
          </p:txBody>
        </p:sp>
      </p:grpSp>
      <p:grpSp>
        <p:nvGrpSpPr>
          <p:cNvPr id="1087" name="Google Shape;1087;p88"/>
          <p:cNvGrpSpPr/>
          <p:nvPr/>
        </p:nvGrpSpPr>
        <p:grpSpPr>
          <a:xfrm>
            <a:off x="359367" y="764114"/>
            <a:ext cx="1009434" cy="1012652"/>
            <a:chOff x="505188" y="894713"/>
            <a:chExt cx="1149174" cy="1149174"/>
          </a:xfrm>
        </p:grpSpPr>
        <p:sp>
          <p:nvSpPr>
            <p:cNvPr id="1088" name="Google Shape;1088;p88"/>
            <p:cNvSpPr/>
            <p:nvPr/>
          </p:nvSpPr>
          <p:spPr>
            <a:xfrm>
              <a:off x="591675" y="981200"/>
              <a:ext cx="976200" cy="97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9" name="Google Shape;1089;p88"/>
            <p:cNvPicPr preferRelativeResize="0"/>
            <p:nvPr/>
          </p:nvPicPr>
          <p:blipFill>
            <a:blip r:embed="rId4">
              <a:alphaModFix/>
            </a:blip>
            <a:stretch>
              <a:fillRect/>
            </a:stretch>
          </p:blipFill>
          <p:spPr>
            <a:xfrm>
              <a:off x="505188" y="894713"/>
              <a:ext cx="1149174" cy="1149174"/>
            </a:xfrm>
            <a:prstGeom prst="rect">
              <a:avLst/>
            </a:prstGeom>
            <a:noFill/>
            <a:ln>
              <a:noFill/>
            </a:ln>
          </p:spPr>
        </p:pic>
      </p:grpSp>
      <p:sp>
        <p:nvSpPr>
          <p:cNvPr id="1092" name="Google Shape;1092;p88"/>
          <p:cNvSpPr/>
          <p:nvPr/>
        </p:nvSpPr>
        <p:spPr>
          <a:xfrm flipH="1">
            <a:off x="1211600" y="1959900"/>
            <a:ext cx="34941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Pull Code</a:t>
            </a:r>
            <a:endParaRPr sz="1200">
              <a:solidFill>
                <a:schemeClr val="lt1"/>
              </a:solidFill>
              <a:latin typeface="Roboto"/>
              <a:ea typeface="Roboto"/>
              <a:cs typeface="Roboto"/>
              <a:sym typeface="Roboto"/>
            </a:endParaRPr>
          </a:p>
        </p:txBody>
      </p:sp>
      <p:sp>
        <p:nvSpPr>
          <p:cNvPr id="1093" name="Google Shape;1093;p88"/>
          <p:cNvSpPr/>
          <p:nvPr/>
        </p:nvSpPr>
        <p:spPr>
          <a:xfrm flipH="1">
            <a:off x="1211700" y="3015675"/>
            <a:ext cx="39204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Pull Code</a:t>
            </a:r>
            <a:endParaRPr sz="1200">
              <a:solidFill>
                <a:schemeClr val="lt1"/>
              </a:solidFill>
              <a:latin typeface="Roboto"/>
              <a:ea typeface="Roboto"/>
              <a:cs typeface="Roboto"/>
              <a:sym typeface="Roboto"/>
            </a:endParaRPr>
          </a:p>
        </p:txBody>
      </p:sp>
      <p:sp>
        <p:nvSpPr>
          <p:cNvPr id="1094" name="Google Shape;1094;p88"/>
          <p:cNvSpPr/>
          <p:nvPr/>
        </p:nvSpPr>
        <p:spPr>
          <a:xfrm rot="5400000" flipH="1">
            <a:off x="5956150" y="2614375"/>
            <a:ext cx="1820400" cy="226800"/>
          </a:xfrm>
          <a:prstGeom prst="homePlate">
            <a:avLst>
              <a:gd name="adj" fmla="val 50000"/>
            </a:avLst>
          </a:prstGeom>
          <a:solidFill>
            <a:srgbClr val="00FFFF"/>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1095" name="Google Shape;1095;p88"/>
          <p:cNvSpPr/>
          <p:nvPr/>
        </p:nvSpPr>
        <p:spPr>
          <a:xfrm>
            <a:off x="976100" y="4480725"/>
            <a:ext cx="7146600" cy="228600"/>
          </a:xfrm>
          <a:prstGeom prst="homePlate">
            <a:avLst>
              <a:gd name="adj" fmla="val 50000"/>
            </a:avLst>
          </a:prstGeom>
          <a:solidFill>
            <a:srgbClr val="00FFFF"/>
          </a:solidFill>
          <a:ln>
            <a:noFill/>
          </a:ln>
        </p:spPr>
        <p:txBody>
          <a:bodyPr spcFirstLastPara="1" wrap="square" lIns="731500"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Push Code</a:t>
            </a:r>
            <a:endParaRPr sz="1200" b="1">
              <a:latin typeface="Roboto"/>
              <a:ea typeface="Roboto"/>
              <a:cs typeface="Roboto"/>
              <a:sym typeface="Roboto"/>
            </a:endParaRPr>
          </a:p>
        </p:txBody>
      </p:sp>
      <p:sp>
        <p:nvSpPr>
          <p:cNvPr id="1096" name="Google Shape;1096;p88"/>
          <p:cNvSpPr/>
          <p:nvPr/>
        </p:nvSpPr>
        <p:spPr>
          <a:xfrm rot="5400000" flipH="1">
            <a:off x="6563500" y="3150101"/>
            <a:ext cx="2891700" cy="226800"/>
          </a:xfrm>
          <a:prstGeom prst="homePlate">
            <a:avLst>
              <a:gd name="adj" fmla="val 50000"/>
            </a:avLst>
          </a:prstGeom>
          <a:solidFill>
            <a:srgbClr val="00FFFF"/>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1098" name="Google Shape;1098;p88"/>
          <p:cNvSpPr/>
          <p:nvPr/>
        </p:nvSpPr>
        <p:spPr>
          <a:xfrm flipH="1">
            <a:off x="1211675" y="4172000"/>
            <a:ext cx="60699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Pull Code</a:t>
            </a:r>
            <a:endParaRPr sz="1200">
              <a:solidFill>
                <a:schemeClr val="lt1"/>
              </a:solidFill>
              <a:latin typeface="Roboto"/>
              <a:ea typeface="Roboto"/>
              <a:cs typeface="Roboto"/>
              <a:sym typeface="Roboto"/>
            </a:endParaRPr>
          </a:p>
        </p:txBody>
      </p:sp>
      <p:pic>
        <p:nvPicPr>
          <p:cNvPr id="35" name="Picture 2" descr="Image result for dennis ritchie logo">
            <a:extLst>
              <a:ext uri="{FF2B5EF4-FFF2-40B4-BE49-F238E27FC236}">
                <a16:creationId xmlns:a16="http://schemas.microsoft.com/office/drawing/2014/main" id="{7157557B-6477-44DC-98E8-157391B0DB0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1889" l="10000" r="90000"/>
                    </a14:imgEffect>
                  </a14:imgLayer>
                </a14:imgProps>
              </a:ext>
              <a:ext uri="{28A0092B-C50C-407E-A947-70E740481C1C}">
                <a14:useLocalDpi xmlns:a14="http://schemas.microsoft.com/office/drawing/2010/main" val="0"/>
              </a:ext>
            </a:extLst>
          </a:blip>
          <a:srcRect/>
          <a:stretch>
            <a:fillRect/>
          </a:stretch>
        </p:blipFill>
        <p:spPr bwMode="auto">
          <a:xfrm>
            <a:off x="162906" y="1600513"/>
            <a:ext cx="1310962" cy="1310962"/>
          </a:xfrm>
          <a:prstGeom prst="rect">
            <a:avLst/>
          </a:prstGeom>
          <a:noFill/>
          <a:extLst>
            <a:ext uri="{909E8E84-426E-40DD-AFC4-6F175D3DCCD1}">
              <a14:hiddenFill xmlns:a14="http://schemas.microsoft.com/office/drawing/2010/main">
                <a:solidFill>
                  <a:srgbClr val="FFFFFF"/>
                </a:solidFill>
              </a14:hiddenFill>
            </a:ext>
          </a:extLst>
        </p:spPr>
      </p:pic>
      <p:pic>
        <p:nvPicPr>
          <p:cNvPr id="36" name="Google Shape;763;p64">
            <a:extLst>
              <a:ext uri="{FF2B5EF4-FFF2-40B4-BE49-F238E27FC236}">
                <a16:creationId xmlns:a16="http://schemas.microsoft.com/office/drawing/2014/main" id="{AC5C304A-1792-40EE-B77A-B7969E63D1AE}"/>
              </a:ext>
            </a:extLst>
          </p:cNvPr>
          <p:cNvPicPr preferRelativeResize="0"/>
          <p:nvPr/>
        </p:nvPicPr>
        <p:blipFill>
          <a:blip r:embed="rId7"/>
          <a:srcRect/>
          <a:stretch/>
        </p:blipFill>
        <p:spPr>
          <a:xfrm>
            <a:off x="457558" y="2936036"/>
            <a:ext cx="731317" cy="8676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Picture 4" descr="Image result for bjarne stroustrup avatar">
            <a:extLst>
              <a:ext uri="{FF2B5EF4-FFF2-40B4-BE49-F238E27FC236}">
                <a16:creationId xmlns:a16="http://schemas.microsoft.com/office/drawing/2014/main" id="{A69CB725-F2F1-4F0F-BFB4-4815C6EAED3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99" b="96006" l="11183" r="91572">
                        <a14:foregroundMark x1="20583" y1="39137" x2="20583" y2="39137"/>
                        <a14:foregroundMark x1="19287" y1="40415" x2="19287" y2="40415"/>
                        <a14:foregroundMark x1="17666" y1="43450" x2="17666" y2="43450"/>
                        <a14:foregroundMark x1="17666" y1="46965" x2="17666" y2="46965"/>
                        <a14:foregroundMark x1="20746" y1="48403" x2="20746" y2="48403"/>
                        <a14:foregroundMark x1="23015" y1="48243" x2="23015" y2="48243"/>
                        <a14:foregroundMark x1="23015" y1="42971" x2="23015" y2="42971"/>
                        <a14:foregroundMark x1="19935" y1="34185" x2="19935" y2="34185"/>
                        <a14:foregroundMark x1="15883" y1="34345" x2="15883" y2="34345"/>
                        <a14:foregroundMark x1="14425" y1="41214" x2="14425" y2="41214"/>
                        <a14:foregroundMark x1="32901" y1="7508" x2="32901" y2="7508"/>
                        <a14:foregroundMark x1="30146" y1="7348" x2="30146" y2="7348"/>
                        <a14:foregroundMark x1="28201" y1="11502" x2="28201" y2="11502"/>
                        <a14:foregroundMark x1="24959" y1="18371" x2="24959" y2="18371"/>
                        <a14:foregroundMark x1="23177" y1="23003" x2="23177" y2="23003"/>
                        <a14:foregroundMark x1="18639" y1="29073" x2="18639" y2="29073"/>
                        <a14:foregroundMark x1="22366" y1="24281" x2="22366" y2="24281"/>
                        <a14:foregroundMark x1="26418" y1="13898" x2="26418" y2="13898"/>
                        <a14:foregroundMark x1="29011" y1="9265" x2="29011" y2="9265"/>
                        <a14:foregroundMark x1="62075" y1="3674" x2="62075" y2="3674"/>
                        <a14:foregroundMark x1="65640" y1="4952" x2="65640" y2="4952"/>
                        <a14:foregroundMark x1="66126" y1="8946" x2="66126" y2="8946"/>
                        <a14:foregroundMark x1="70665" y1="9105" x2="70665" y2="9105"/>
                        <a14:foregroundMark x1="76175" y1="17732" x2="76175" y2="17732"/>
                        <a14:foregroundMark x1="75203" y1="21406" x2="75203" y2="21406"/>
                        <a14:foregroundMark x1="77958" y1="23802" x2="77958" y2="23802"/>
                        <a14:foregroundMark x1="78282" y1="26997" x2="78282" y2="26997"/>
                        <a14:foregroundMark x1="81037" y1="26518" x2="81037" y2="26518"/>
                        <a14:foregroundMark x1="81361" y1="46645" x2="81361" y2="46645"/>
                        <a14:foregroundMark x1="86386" y1="38818" x2="86386" y2="38818"/>
                        <a14:foregroundMark x1="87034" y1="33067" x2="87034" y2="33067"/>
                        <a14:foregroundMark x1="87682" y1="35623" x2="87682" y2="35623"/>
                        <a14:foregroundMark x1="85089" y1="43450" x2="85089" y2="43450"/>
                        <a14:foregroundMark x1="83144" y1="49042" x2="83144" y2="49042"/>
                        <a14:foregroundMark x1="89951" y1="42812" x2="89951" y2="42812"/>
                        <a14:foregroundMark x1="88655" y1="37700" x2="88655" y2="37700"/>
                        <a14:foregroundMark x1="87682" y1="42013" x2="87682" y2="42013"/>
                        <a14:foregroundMark x1="90276" y1="39457" x2="90276" y2="39457"/>
                        <a14:foregroundMark x1="88331" y1="43291" x2="88331" y2="43291"/>
                        <a14:foregroundMark x1="53323" y1="84984" x2="53323" y2="84984"/>
                        <a14:foregroundMark x1="63047" y1="79553" x2="63047" y2="79553"/>
                        <a14:foregroundMark x1="72609" y1="73482" x2="72609" y2="73482"/>
                        <a14:foregroundMark x1="66937" y1="72204" x2="66937" y2="72204"/>
                        <a14:foregroundMark x1="66451" y1="76198" x2="66451" y2="76198"/>
                        <a14:foregroundMark x1="69854" y1="74601" x2="69854" y2="74601"/>
                        <a14:foregroundMark x1="66451" y1="81949" x2="66451" y2="81949"/>
                        <a14:foregroundMark x1="64830" y1="84345" x2="64830" y2="84345"/>
                        <a14:foregroundMark x1="66288" y1="80671" x2="66288" y2="80671"/>
                        <a14:foregroundMark x1="69044" y1="79712" x2="69044" y2="79712"/>
                        <a14:foregroundMark x1="65964" y1="78435" x2="65964" y2="78435"/>
                        <a14:foregroundMark x1="69530" y1="73482" x2="69530" y2="73482"/>
                        <a14:foregroundMark x1="71637" y1="69169" x2="71637" y2="69169"/>
                        <a14:foregroundMark x1="71961" y1="66933" x2="71961" y2="66933"/>
                        <a14:foregroundMark x1="73744" y1="71086" x2="73744" y2="71086"/>
                        <a14:foregroundMark x1="73744" y1="73323" x2="73744" y2="73323"/>
                        <a14:foregroundMark x1="74068" y1="67093" x2="74068" y2="67093"/>
                        <a14:foregroundMark x1="71799" y1="65495" x2="71799" y2="65495"/>
                        <a14:foregroundMark x1="71637" y1="65495" x2="71637" y2="65495"/>
                        <a14:foregroundMark x1="71313" y1="63578" x2="71313" y2="63578"/>
                        <a14:foregroundMark x1="71475" y1="63898" x2="71475" y2="63898"/>
                        <a14:foregroundMark x1="73096" y1="66134" x2="73096" y2="66134"/>
                        <a14:foregroundMark x1="73096" y1="63738" x2="73096" y2="63738"/>
                        <a14:foregroundMark x1="71475" y1="62460" x2="71475" y2="62460"/>
                        <a14:foregroundMark x1="53971" y1="81310" x2="53971" y2="81310"/>
                        <a14:foregroundMark x1="52674" y1="82588" x2="52674" y2="82588"/>
                        <a14:foregroundMark x1="50891" y1="89457" x2="50891" y2="89457"/>
                        <a14:foregroundMark x1="49109" y1="92013" x2="49109" y2="92013"/>
                        <a14:foregroundMark x1="48784" y1="94569" x2="48784" y2="94569"/>
                        <a14:foregroundMark x1="47488" y1="94569" x2="47488" y2="94569"/>
                        <a14:foregroundMark x1="53971" y1="91214" x2="53971" y2="91214"/>
                        <a14:foregroundMark x1="57212" y1="91853" x2="57212" y2="91853"/>
                        <a14:foregroundMark x1="56240" y1="93610" x2="56240" y2="93610"/>
                        <a14:foregroundMark x1="32739" y1="85304" x2="32739" y2="85304"/>
                        <a14:foregroundMark x1="39384" y1="90895" x2="39384" y2="90895"/>
                        <a14:foregroundMark x1="36953" y1="91054" x2="37277" y2="91054"/>
                        <a14:foregroundMark x1="41167" y1="92812" x2="41167" y2="92812"/>
                        <a14:foregroundMark x1="40194" y1="92812" x2="40194" y2="92812"/>
                        <a14:foregroundMark x1="42626" y1="95048" x2="42626" y2="95048"/>
                        <a14:foregroundMark x1="72771" y1="52236" x2="72771" y2="52236"/>
                        <a14:foregroundMark x1="75851" y1="51278" x2="75851" y2="51278"/>
                        <a14:foregroundMark x1="76175" y1="54153" x2="76175" y2="54153"/>
                        <a14:foregroundMark x1="80065" y1="50479" x2="80065" y2="50479"/>
                        <a14:foregroundMark x1="77310" y1="52716" x2="77310" y2="52716"/>
                      </a14:backgroundRemoval>
                    </a14:imgEffect>
                  </a14:imgLayer>
                </a14:imgProps>
              </a:ext>
              <a:ext uri="{28A0092B-C50C-407E-A947-70E740481C1C}">
                <a14:useLocalDpi xmlns:a14="http://schemas.microsoft.com/office/drawing/2010/main" val="0"/>
              </a:ext>
            </a:extLst>
          </a:blip>
          <a:srcRect/>
          <a:stretch>
            <a:fillRect/>
          </a:stretch>
        </p:blipFill>
        <p:spPr bwMode="auto">
          <a:xfrm>
            <a:off x="378544" y="3902438"/>
            <a:ext cx="971079" cy="9853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CSS Syntax</a:t>
            </a:r>
            <a:endParaRPr/>
          </a:p>
        </p:txBody>
      </p:sp>
      <p:sp>
        <p:nvSpPr>
          <p:cNvPr id="2321" name="Google Shape;2321;p1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CSS works by hooking onto </a:t>
            </a:r>
            <a:r>
              <a:rPr lang="en" b="1"/>
              <a:t>selectors</a:t>
            </a:r>
            <a:r>
              <a:rPr lang="en"/>
              <a:t> added into HTML using </a:t>
            </a:r>
            <a:r>
              <a:rPr lang="en" b="1"/>
              <a:t>classes</a:t>
            </a:r>
            <a:r>
              <a:rPr lang="en"/>
              <a:t> and </a:t>
            </a:r>
            <a:r>
              <a:rPr lang="en" b="1"/>
              <a:t>identifiers</a:t>
            </a:r>
            <a:r>
              <a:rPr lang="en"/>
              <a: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Once hooked, we apply </a:t>
            </a:r>
            <a:r>
              <a:rPr lang="en" b="1"/>
              <a:t>styles</a:t>
            </a:r>
            <a:r>
              <a:rPr lang="en"/>
              <a:t> to those HTML elements using CSS.</a:t>
            </a:r>
            <a:endParaRPr/>
          </a:p>
          <a:p>
            <a:pPr marL="0" lvl="0" indent="0" algn="l" rtl="0">
              <a:spcBef>
                <a:spcPts val="0"/>
              </a:spcBef>
              <a:spcAft>
                <a:spcPts val="0"/>
              </a:spcAft>
              <a:buNone/>
            </a:pPr>
            <a:endParaRPr/>
          </a:p>
        </p:txBody>
      </p:sp>
      <p:sp>
        <p:nvSpPr>
          <p:cNvPr id="2322" name="Google Shape;2322;p167"/>
          <p:cNvSpPr txBox="1"/>
          <p:nvPr/>
        </p:nvSpPr>
        <p:spPr>
          <a:xfrm>
            <a:off x="794625" y="3009275"/>
            <a:ext cx="484800" cy="721800"/>
          </a:xfrm>
          <a:prstGeom prst="rect">
            <a:avLst/>
          </a:prstGeom>
          <a:solidFill>
            <a:srgbClr val="EFEFEF"/>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3200">
                <a:latin typeface="Inconsolata"/>
                <a:ea typeface="Inconsolata"/>
                <a:cs typeface="Inconsolata"/>
                <a:sym typeface="Inconsolata"/>
              </a:rPr>
              <a:t>a </a:t>
            </a:r>
            <a:endParaRPr sz="3200">
              <a:latin typeface="Inconsolata"/>
              <a:ea typeface="Inconsolata"/>
              <a:cs typeface="Inconsolata"/>
              <a:sym typeface="Inconsolata"/>
            </a:endParaRPr>
          </a:p>
        </p:txBody>
      </p:sp>
      <p:sp>
        <p:nvSpPr>
          <p:cNvPr id="2323" name="Google Shape;2323;p167"/>
          <p:cNvSpPr txBox="1"/>
          <p:nvPr/>
        </p:nvSpPr>
        <p:spPr>
          <a:xfrm>
            <a:off x="595425" y="2410968"/>
            <a:ext cx="9075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selector</a:t>
            </a:r>
            <a:endParaRPr sz="1600">
              <a:latin typeface="Roboto"/>
              <a:ea typeface="Roboto"/>
              <a:cs typeface="Roboto"/>
              <a:sym typeface="Roboto"/>
            </a:endParaRPr>
          </a:p>
        </p:txBody>
      </p:sp>
      <p:sp>
        <p:nvSpPr>
          <p:cNvPr id="2324" name="Google Shape;2324;p167"/>
          <p:cNvSpPr txBox="1"/>
          <p:nvPr/>
        </p:nvSpPr>
        <p:spPr>
          <a:xfrm>
            <a:off x="482150" y="4065575"/>
            <a:ext cx="19551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declaration start</a:t>
            </a:r>
            <a:endParaRPr sz="1600">
              <a:latin typeface="Roboto"/>
              <a:ea typeface="Roboto"/>
              <a:cs typeface="Roboto"/>
              <a:sym typeface="Roboto"/>
            </a:endParaRPr>
          </a:p>
        </p:txBody>
      </p:sp>
      <p:sp>
        <p:nvSpPr>
          <p:cNvPr id="2325" name="Google Shape;2325;p167"/>
          <p:cNvSpPr txBox="1"/>
          <p:nvPr/>
        </p:nvSpPr>
        <p:spPr>
          <a:xfrm>
            <a:off x="1665450" y="3009300"/>
            <a:ext cx="3664800" cy="721800"/>
          </a:xfrm>
          <a:prstGeom prst="rect">
            <a:avLst/>
          </a:prstGeom>
          <a:solidFill>
            <a:srgbClr val="00FFFF"/>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3200">
                <a:latin typeface="Inconsolata"/>
                <a:ea typeface="Inconsolata"/>
                <a:cs typeface="Inconsolata"/>
                <a:sym typeface="Inconsolata"/>
              </a:rPr>
              <a:t>background-color </a:t>
            </a:r>
            <a:endParaRPr sz="3200">
              <a:latin typeface="Inconsolata"/>
              <a:ea typeface="Inconsolata"/>
              <a:cs typeface="Inconsolata"/>
              <a:sym typeface="Inconsolata"/>
            </a:endParaRPr>
          </a:p>
        </p:txBody>
      </p:sp>
      <p:sp>
        <p:nvSpPr>
          <p:cNvPr id="2326" name="Google Shape;2326;p167"/>
          <p:cNvSpPr txBox="1"/>
          <p:nvPr/>
        </p:nvSpPr>
        <p:spPr>
          <a:xfrm>
            <a:off x="1279425" y="3009300"/>
            <a:ext cx="375900" cy="721800"/>
          </a:xfrm>
          <a:prstGeom prst="rect">
            <a:avLst/>
          </a:prstGeom>
          <a:solidFill>
            <a:srgbClr val="A9B7C0"/>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2327" name="Google Shape;2327;p167"/>
          <p:cNvSpPr txBox="1"/>
          <p:nvPr/>
        </p:nvSpPr>
        <p:spPr>
          <a:xfrm>
            <a:off x="5611125" y="3009300"/>
            <a:ext cx="1611000" cy="721800"/>
          </a:xfrm>
          <a:prstGeom prst="rect">
            <a:avLst/>
          </a:prstGeom>
          <a:solidFill>
            <a:srgbClr val="FFFF00"/>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3200">
                <a:latin typeface="Inconsolata"/>
                <a:ea typeface="Inconsolata"/>
                <a:cs typeface="Inconsolata"/>
                <a:sym typeface="Inconsolata"/>
              </a:rPr>
              <a:t>yellow</a:t>
            </a:r>
            <a:endParaRPr sz="3200">
              <a:latin typeface="Inconsolata"/>
              <a:ea typeface="Inconsolata"/>
              <a:cs typeface="Inconsolata"/>
              <a:sym typeface="Inconsolata"/>
            </a:endParaRPr>
          </a:p>
        </p:txBody>
      </p:sp>
      <p:sp>
        <p:nvSpPr>
          <p:cNvPr id="2328" name="Google Shape;2328;p167"/>
          <p:cNvSpPr txBox="1"/>
          <p:nvPr/>
        </p:nvSpPr>
        <p:spPr>
          <a:xfrm>
            <a:off x="6924075" y="2409850"/>
            <a:ext cx="1553400" cy="2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declaration end</a:t>
            </a:r>
            <a:endParaRPr sz="1600">
              <a:solidFill>
                <a:srgbClr val="000000"/>
              </a:solidFill>
              <a:latin typeface="Roboto"/>
              <a:ea typeface="Roboto"/>
              <a:cs typeface="Roboto"/>
              <a:sym typeface="Roboto"/>
            </a:endParaRPr>
          </a:p>
          <a:p>
            <a:pPr marL="0" lvl="0" indent="0" algn="ctr" rtl="0">
              <a:lnSpc>
                <a:spcPct val="100000"/>
              </a:lnSpc>
              <a:spcBef>
                <a:spcPts val="0"/>
              </a:spcBef>
              <a:spcAft>
                <a:spcPts val="0"/>
              </a:spcAft>
              <a:buNone/>
            </a:pPr>
            <a:endParaRPr sz="1600">
              <a:latin typeface="Roboto"/>
              <a:ea typeface="Roboto"/>
              <a:cs typeface="Roboto"/>
              <a:sym typeface="Roboto"/>
            </a:endParaRPr>
          </a:p>
        </p:txBody>
      </p:sp>
      <p:sp>
        <p:nvSpPr>
          <p:cNvPr id="2329" name="Google Shape;2329;p167"/>
          <p:cNvSpPr txBox="1"/>
          <p:nvPr/>
        </p:nvSpPr>
        <p:spPr>
          <a:xfrm>
            <a:off x="5311575" y="3009275"/>
            <a:ext cx="337800" cy="721800"/>
          </a:xfrm>
          <a:prstGeom prst="rect">
            <a:avLst/>
          </a:prstGeom>
          <a:solidFill>
            <a:srgbClr val="EFEFEF"/>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2330" name="Google Shape;2330;p167"/>
          <p:cNvSpPr txBox="1"/>
          <p:nvPr/>
        </p:nvSpPr>
        <p:spPr>
          <a:xfrm>
            <a:off x="7199025" y="3009275"/>
            <a:ext cx="337800" cy="721800"/>
          </a:xfrm>
          <a:prstGeom prst="rect">
            <a:avLst/>
          </a:prstGeom>
          <a:solidFill>
            <a:srgbClr val="EFEFEF"/>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2331" name="Google Shape;2331;p167"/>
          <p:cNvSpPr txBox="1"/>
          <p:nvPr/>
        </p:nvSpPr>
        <p:spPr>
          <a:xfrm>
            <a:off x="7536825" y="3009300"/>
            <a:ext cx="375000" cy="721800"/>
          </a:xfrm>
          <a:prstGeom prst="rect">
            <a:avLst/>
          </a:prstGeom>
          <a:solidFill>
            <a:srgbClr val="A9B7C0"/>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solidFill>
                <a:srgbClr val="000000"/>
              </a:solidFill>
              <a:latin typeface="Inconsolata"/>
              <a:ea typeface="Inconsolata"/>
              <a:cs typeface="Inconsolata"/>
              <a:sym typeface="Inconsolata"/>
            </a:endParaRPr>
          </a:p>
        </p:txBody>
      </p:sp>
      <p:sp>
        <p:nvSpPr>
          <p:cNvPr id="2332" name="Google Shape;2332;p167"/>
          <p:cNvSpPr txBox="1"/>
          <p:nvPr/>
        </p:nvSpPr>
        <p:spPr>
          <a:xfrm>
            <a:off x="2793075" y="2410968"/>
            <a:ext cx="11208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property</a:t>
            </a:r>
            <a:endParaRPr sz="1600">
              <a:latin typeface="Roboto"/>
              <a:ea typeface="Roboto"/>
              <a:cs typeface="Roboto"/>
              <a:sym typeface="Roboto"/>
            </a:endParaRPr>
          </a:p>
        </p:txBody>
      </p:sp>
      <p:sp>
        <p:nvSpPr>
          <p:cNvPr id="2333" name="Google Shape;2333;p167"/>
          <p:cNvSpPr/>
          <p:nvPr/>
        </p:nvSpPr>
        <p:spPr>
          <a:xfrm rot="5400000">
            <a:off x="6173425" y="2794825"/>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67"/>
          <p:cNvSpPr txBox="1"/>
          <p:nvPr/>
        </p:nvSpPr>
        <p:spPr>
          <a:xfrm>
            <a:off x="5843016" y="2410968"/>
            <a:ext cx="11208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value</a:t>
            </a:r>
            <a:endParaRPr sz="1600">
              <a:latin typeface="Roboto"/>
              <a:ea typeface="Roboto"/>
              <a:cs typeface="Roboto"/>
              <a:sym typeface="Roboto"/>
            </a:endParaRPr>
          </a:p>
        </p:txBody>
      </p:sp>
      <p:sp>
        <p:nvSpPr>
          <p:cNvPr id="2335" name="Google Shape;2335;p167"/>
          <p:cNvSpPr/>
          <p:nvPr/>
        </p:nvSpPr>
        <p:spPr>
          <a:xfrm rot="5400000">
            <a:off x="3081050" y="2796144"/>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67"/>
          <p:cNvSpPr/>
          <p:nvPr/>
        </p:nvSpPr>
        <p:spPr>
          <a:xfrm rot="5400000">
            <a:off x="780225" y="2796144"/>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67"/>
          <p:cNvSpPr/>
          <p:nvPr/>
        </p:nvSpPr>
        <p:spPr>
          <a:xfrm rot="5400000">
            <a:off x="7496175" y="2796150"/>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67"/>
          <p:cNvSpPr/>
          <p:nvPr/>
        </p:nvSpPr>
        <p:spPr>
          <a:xfrm rot="5400000" flipH="1">
            <a:off x="1229175" y="3719688"/>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67"/>
          <p:cNvSpPr txBox="1"/>
          <p:nvPr/>
        </p:nvSpPr>
        <p:spPr>
          <a:xfrm>
            <a:off x="4549575" y="4057225"/>
            <a:ext cx="19551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property/value separator</a:t>
            </a:r>
            <a:endParaRPr sz="1600">
              <a:latin typeface="Roboto"/>
              <a:ea typeface="Roboto"/>
              <a:cs typeface="Roboto"/>
              <a:sym typeface="Roboto"/>
            </a:endParaRPr>
          </a:p>
        </p:txBody>
      </p:sp>
      <p:sp>
        <p:nvSpPr>
          <p:cNvPr id="2340" name="Google Shape;2340;p167"/>
          <p:cNvSpPr/>
          <p:nvPr/>
        </p:nvSpPr>
        <p:spPr>
          <a:xfrm rot="5400000" flipH="1">
            <a:off x="5267775" y="3719688"/>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67"/>
          <p:cNvSpPr txBox="1"/>
          <p:nvPr/>
        </p:nvSpPr>
        <p:spPr>
          <a:xfrm>
            <a:off x="6390375" y="4057225"/>
            <a:ext cx="19551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declaration </a:t>
            </a:r>
            <a:br>
              <a:rPr lang="en" sz="1600">
                <a:latin typeface="Roboto"/>
                <a:ea typeface="Roboto"/>
                <a:cs typeface="Roboto"/>
                <a:sym typeface="Roboto"/>
              </a:rPr>
            </a:br>
            <a:r>
              <a:rPr lang="en" sz="1600">
                <a:latin typeface="Roboto"/>
                <a:ea typeface="Roboto"/>
                <a:cs typeface="Roboto"/>
                <a:sym typeface="Roboto"/>
              </a:rPr>
              <a:t>separator</a:t>
            </a:r>
            <a:endParaRPr sz="1600">
              <a:latin typeface="Roboto"/>
              <a:ea typeface="Roboto"/>
              <a:cs typeface="Roboto"/>
              <a:sym typeface="Roboto"/>
            </a:endParaRPr>
          </a:p>
        </p:txBody>
      </p:sp>
      <p:sp>
        <p:nvSpPr>
          <p:cNvPr id="2342" name="Google Shape;2342;p167"/>
          <p:cNvSpPr/>
          <p:nvPr/>
        </p:nvSpPr>
        <p:spPr>
          <a:xfrm rot="5400000" flipH="1">
            <a:off x="7108575" y="3719688"/>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169"/>
          <p:cNvSpPr/>
          <p:nvPr/>
        </p:nvSpPr>
        <p:spPr>
          <a:xfrm>
            <a:off x="-5760" y="0"/>
            <a:ext cx="9143640" cy="490050"/>
          </a:xfrm>
          <a:prstGeom prst="flowChartProcess">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3" name="Google Shape;2383;p169"/>
          <p:cNvPicPr preferRelativeResize="0"/>
          <p:nvPr/>
        </p:nvPicPr>
        <p:blipFill rotWithShape="1">
          <a:blip r:embed="rId3">
            <a:alphaModFix/>
          </a:blip>
          <a:srcRect/>
          <a:stretch/>
        </p:blipFill>
        <p:spPr>
          <a:xfrm>
            <a:off x="4432275" y="825412"/>
            <a:ext cx="3679738" cy="3105688"/>
          </a:xfrm>
          <a:prstGeom prst="rect">
            <a:avLst/>
          </a:prstGeom>
          <a:noFill/>
          <a:ln>
            <a:noFill/>
          </a:ln>
        </p:spPr>
      </p:pic>
      <p:sp>
        <p:nvSpPr>
          <p:cNvPr id="2384" name="Google Shape;2384;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Box Model</a:t>
            </a:r>
            <a:endParaRPr/>
          </a:p>
        </p:txBody>
      </p:sp>
      <p:sp>
        <p:nvSpPr>
          <p:cNvPr id="2385" name="Google Shape;2385;p169"/>
          <p:cNvSpPr txBox="1">
            <a:spLocks noGrp="1"/>
          </p:cNvSpPr>
          <p:nvPr>
            <p:ph type="subTitle" idx="1"/>
          </p:nvPr>
        </p:nvSpPr>
        <p:spPr>
          <a:xfrm>
            <a:off x="0" y="828375"/>
            <a:ext cx="44322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2400"/>
              <a:t>The CSS </a:t>
            </a:r>
            <a:r>
              <a:rPr lang="en" sz="2400" b="1"/>
              <a:t>box model</a:t>
            </a:r>
            <a:r>
              <a:rPr lang="en" sz="2400"/>
              <a:t> wraps every HTML element in a box. This box consists of padding, border, margin, and content, and allows developers to modify spacing styles.</a:t>
            </a:r>
            <a:endParaRPr sz="24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Flexbox</a:t>
            </a:r>
            <a:endParaRPr dirty="0"/>
          </a:p>
        </p:txBody>
      </p:sp>
      <p:sp>
        <p:nvSpPr>
          <p:cNvPr id="2377" name="Google Shape;2377;p168"/>
          <p:cNvSpPr txBox="1">
            <a:spLocks noGrp="1"/>
          </p:cNvSpPr>
          <p:nvPr>
            <p:ph type="subTitle" idx="1"/>
          </p:nvPr>
        </p:nvSpPr>
        <p:spPr>
          <a:xfrm>
            <a:off x="0" y="675975"/>
            <a:ext cx="9140190" cy="2163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US" sz="2000" dirty="0"/>
              <a:t>How to layout items using flexbox.</a:t>
            </a:r>
            <a:endParaRPr sz="2000" dirty="0"/>
          </a:p>
          <a:p>
            <a:pPr marL="0" lvl="0" indent="0" algn="l" rtl="0">
              <a:spcBef>
                <a:spcPts val="1200"/>
              </a:spcBef>
              <a:spcAft>
                <a:spcPts val="1200"/>
              </a:spcAft>
              <a:buNone/>
            </a:pPr>
            <a:endParaRPr dirty="0"/>
          </a:p>
        </p:txBody>
      </p:sp>
      <p:pic>
        <p:nvPicPr>
          <p:cNvPr id="3" name="Picture 2">
            <a:extLst>
              <a:ext uri="{FF2B5EF4-FFF2-40B4-BE49-F238E27FC236}">
                <a16:creationId xmlns:a16="http://schemas.microsoft.com/office/drawing/2014/main" id="{C8CE3083-1127-436C-968E-65EA524A4B0B}"/>
              </a:ext>
            </a:extLst>
          </p:cNvPr>
          <p:cNvPicPr>
            <a:picLocks noChangeAspect="1"/>
          </p:cNvPicPr>
          <p:nvPr/>
        </p:nvPicPr>
        <p:blipFill>
          <a:blip r:embed="rId3"/>
          <a:stretch>
            <a:fillRect/>
          </a:stretch>
        </p:blipFill>
        <p:spPr>
          <a:xfrm>
            <a:off x="-12300" y="2986088"/>
            <a:ext cx="9144000" cy="21574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Advanced Layouts</a:t>
            </a:r>
            <a:endParaRPr dirty="0"/>
          </a:p>
        </p:txBody>
      </p:sp>
      <p:sp>
        <p:nvSpPr>
          <p:cNvPr id="2377" name="Google Shape;2377;p168"/>
          <p:cNvSpPr txBox="1">
            <a:spLocks noGrp="1"/>
          </p:cNvSpPr>
          <p:nvPr>
            <p:ph type="subTitle" idx="1"/>
          </p:nvPr>
        </p:nvSpPr>
        <p:spPr>
          <a:xfrm>
            <a:off x="0" y="675975"/>
            <a:ext cx="9140190" cy="2163600"/>
          </a:xfrm>
          <a:prstGeom prst="rect">
            <a:avLst/>
          </a:prstGeom>
        </p:spPr>
        <p:txBody>
          <a:bodyPr spcFirstLastPara="1" wrap="square" lIns="457200" tIns="91425" rIns="457200" bIns="0" anchor="t" anchorCtr="0">
            <a:noAutofit/>
          </a:bodyPr>
          <a:lstStyle/>
          <a:p>
            <a:pPr marL="0" lvl="0" indent="0" algn="l" rtl="0">
              <a:spcBef>
                <a:spcPts val="1200"/>
              </a:spcBef>
              <a:spcAft>
                <a:spcPts val="1200"/>
              </a:spcAft>
              <a:buNone/>
            </a:pPr>
            <a:r>
              <a:rPr lang="en-US" dirty="0"/>
              <a:t>Combining your HTML, CSS and flexbox knowledge to create an advanced layout</a:t>
            </a:r>
            <a:endParaRPr dirty="0"/>
          </a:p>
        </p:txBody>
      </p:sp>
      <p:pic>
        <p:nvPicPr>
          <p:cNvPr id="33" name="Picture 32">
            <a:extLst>
              <a:ext uri="{FF2B5EF4-FFF2-40B4-BE49-F238E27FC236}">
                <a16:creationId xmlns:a16="http://schemas.microsoft.com/office/drawing/2014/main" id="{C43A5B17-E601-4955-8F82-87B952FE96E6}"/>
              </a:ext>
            </a:extLst>
          </p:cNvPr>
          <p:cNvPicPr>
            <a:picLocks noChangeAspect="1"/>
          </p:cNvPicPr>
          <p:nvPr/>
        </p:nvPicPr>
        <p:blipFill>
          <a:blip r:embed="rId3"/>
          <a:stretch>
            <a:fillRect/>
          </a:stretch>
        </p:blipFill>
        <p:spPr>
          <a:xfrm>
            <a:off x="0" y="3409209"/>
            <a:ext cx="9144000" cy="1734291"/>
          </a:xfrm>
          <a:prstGeom prst="rect">
            <a:avLst/>
          </a:prstGeom>
        </p:spPr>
      </p:pic>
    </p:spTree>
    <p:extLst>
      <p:ext uri="{BB962C8B-B14F-4D97-AF65-F5344CB8AC3E}">
        <p14:creationId xmlns:p14="http://schemas.microsoft.com/office/powerpoint/2010/main" val="3752455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170"/>
          <p:cNvSpPr/>
          <p:nvPr/>
        </p:nvSpPr>
        <p:spPr>
          <a:xfrm>
            <a:off x="-5760" y="0"/>
            <a:ext cx="9143640" cy="490050"/>
          </a:xfrm>
          <a:prstGeom prst="flowChartProcess">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1" name="Google Shape;2391;p170"/>
          <p:cNvPicPr preferRelativeResize="0"/>
          <p:nvPr/>
        </p:nvPicPr>
        <p:blipFill rotWithShape="1">
          <a:blip r:embed="rId3">
            <a:alphaModFix/>
          </a:blip>
          <a:srcRect/>
          <a:stretch/>
        </p:blipFill>
        <p:spPr>
          <a:xfrm>
            <a:off x="440225" y="1520250"/>
            <a:ext cx="3990300" cy="3247776"/>
          </a:xfrm>
          <a:prstGeom prst="rect">
            <a:avLst/>
          </a:prstGeom>
          <a:noFill/>
          <a:ln>
            <a:noFill/>
          </a:ln>
        </p:spPr>
      </p:pic>
      <p:sp>
        <p:nvSpPr>
          <p:cNvPr id="2392" name="Google Shape;2392;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CSS Positioning</a:t>
            </a:r>
            <a:endParaRPr/>
          </a:p>
        </p:txBody>
      </p:sp>
      <p:sp>
        <p:nvSpPr>
          <p:cNvPr id="2393" name="Google Shape;2393;p1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We can orient our HTML elements in relation to space with CSS positioning (static, relative, fixed </a:t>
            </a:r>
            <a:r>
              <a:rPr lang="en-US" dirty="0"/>
              <a:t>and</a:t>
            </a:r>
            <a:r>
              <a:rPr lang="en" dirty="0"/>
              <a:t> absolute)</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Resources</a:t>
            </a:r>
            <a:endParaRPr dirty="0"/>
          </a:p>
        </p:txBody>
      </p:sp>
      <p:sp>
        <p:nvSpPr>
          <p:cNvPr id="2246" name="Google Shape;2246;p1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dirty="0"/>
          </a:p>
        </p:txBody>
      </p:sp>
      <p:sp>
        <p:nvSpPr>
          <p:cNvPr id="2247" name="Google Shape;2247;p16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320040" lvl="0" indent="-205740">
              <a:spcBef>
                <a:spcPts val="1200"/>
              </a:spcBef>
              <a:buSzPts val="1800"/>
            </a:pPr>
            <a:r>
              <a:rPr lang="en-US" sz="1800" dirty="0"/>
              <a:t>Added </a:t>
            </a:r>
            <a:r>
              <a:rPr lang="en-US" sz="1800" dirty="0">
                <a:hlinkClick r:id="rId3"/>
              </a:rPr>
              <a:t>resources directory</a:t>
            </a:r>
            <a:r>
              <a:rPr lang="en-US" sz="1800" dirty="0"/>
              <a:t> to GitLab</a:t>
            </a:r>
          </a:p>
          <a:p>
            <a:pPr marL="777240" lvl="1" indent="-205740">
              <a:spcBef>
                <a:spcPts val="1200"/>
              </a:spcBef>
              <a:buSzPts val="1800"/>
            </a:pPr>
            <a:r>
              <a:rPr lang="en-US" sz="1800" dirty="0"/>
              <a:t>Class resources</a:t>
            </a:r>
          </a:p>
          <a:p>
            <a:pPr marL="777240" lvl="1" indent="-205740">
              <a:spcBef>
                <a:spcPts val="1200"/>
              </a:spcBef>
              <a:buSzPts val="1800"/>
            </a:pPr>
            <a:r>
              <a:rPr lang="en-US" sz="1800" dirty="0"/>
              <a:t>Documentation</a:t>
            </a:r>
          </a:p>
          <a:p>
            <a:pPr marL="777240" lvl="1" indent="-205740">
              <a:spcBef>
                <a:spcPts val="1200"/>
              </a:spcBef>
              <a:buSzPts val="1800"/>
            </a:pPr>
            <a:r>
              <a:rPr lang="en-US" sz="1800" dirty="0"/>
              <a:t>Help</a:t>
            </a:r>
          </a:p>
          <a:p>
            <a:pPr marL="777240" lvl="1" indent="-205740">
              <a:spcBef>
                <a:spcPts val="1200"/>
              </a:spcBef>
              <a:buSzPts val="1800"/>
            </a:pPr>
            <a:r>
              <a:rPr lang="en-US" sz="1800" dirty="0"/>
              <a:t>Interesting Reads</a:t>
            </a:r>
          </a:p>
          <a:p>
            <a:pPr marL="777240" lvl="1" indent="-205740">
              <a:spcBef>
                <a:spcPts val="1200"/>
              </a:spcBef>
              <a:buSzPts val="1800"/>
            </a:pPr>
            <a:r>
              <a:rPr lang="en-US" sz="1800" dirty="0"/>
              <a:t>Tutorials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Objectives</a:t>
            </a:r>
            <a:endParaRPr/>
          </a:p>
        </p:txBody>
      </p:sp>
      <p:sp>
        <p:nvSpPr>
          <p:cNvPr id="2195" name="Google Shape;2195;p1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class, we will:  </a:t>
            </a:r>
            <a:endParaRPr/>
          </a:p>
        </p:txBody>
      </p:sp>
      <p:sp>
        <p:nvSpPr>
          <p:cNvPr id="2196" name="Google Shape;2196;p154"/>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Recap the basic topics covered to date.</a:t>
            </a:r>
            <a:endParaRPr sz="1600"/>
          </a:p>
        </p:txBody>
      </p:sp>
      <p:sp>
        <p:nvSpPr>
          <p:cNvPr id="2197" name="Google Shape;2197;p154"/>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Offer a conceptual introduction to CSS reset and downloadable style sheets.</a:t>
            </a:r>
            <a:endParaRPr sz="1600"/>
          </a:p>
        </p:txBody>
      </p:sp>
      <p:sp>
        <p:nvSpPr>
          <p:cNvPr id="2198" name="Google Shape;2198;p154"/>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Work with Chrome DevTools for site inspection.</a:t>
            </a:r>
            <a:endParaRPr sz="1600"/>
          </a:p>
        </p:txBody>
      </p:sp>
      <p:sp>
        <p:nvSpPr>
          <p:cNvPr id="2199" name="Google Shape;2199;p154"/>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Utilize GitHub Pages for website deployment.</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96">
                                            <p:txEl>
                                              <p:pRg st="0" end="0"/>
                                            </p:txEl>
                                          </p:spTgt>
                                        </p:tgtEl>
                                        <p:attrNameLst>
                                          <p:attrName>style.visibility</p:attrName>
                                        </p:attrNameLst>
                                      </p:cBhvr>
                                      <p:to>
                                        <p:strVal val="visible"/>
                                      </p:to>
                                    </p:set>
                                    <p:animEffect transition="in" filter="fade">
                                      <p:cBhvr>
                                        <p:cTn id="7" dur="500"/>
                                        <p:tgtEl>
                                          <p:spTgt spid="2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97">
                                            <p:txEl>
                                              <p:pRg st="0" end="0"/>
                                            </p:txEl>
                                          </p:spTgt>
                                        </p:tgtEl>
                                        <p:attrNameLst>
                                          <p:attrName>style.visibility</p:attrName>
                                        </p:attrNameLst>
                                      </p:cBhvr>
                                      <p:to>
                                        <p:strVal val="visible"/>
                                      </p:to>
                                    </p:set>
                                    <p:animEffect transition="in" filter="fade">
                                      <p:cBhvr>
                                        <p:cTn id="12" dur="500"/>
                                        <p:tgtEl>
                                          <p:spTgt spid="219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98">
                                            <p:txEl>
                                              <p:pRg st="0" end="0"/>
                                            </p:txEl>
                                          </p:spTgt>
                                        </p:tgtEl>
                                        <p:attrNameLst>
                                          <p:attrName>style.visibility</p:attrName>
                                        </p:attrNameLst>
                                      </p:cBhvr>
                                      <p:to>
                                        <p:strVal val="visible"/>
                                      </p:to>
                                    </p:set>
                                    <p:animEffect transition="in" filter="fade">
                                      <p:cBhvr>
                                        <p:cTn id="17" dur="500"/>
                                        <p:tgtEl>
                                          <p:spTgt spid="219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99">
                                            <p:txEl>
                                              <p:pRg st="0" end="0"/>
                                            </p:txEl>
                                          </p:spTgt>
                                        </p:tgtEl>
                                        <p:attrNameLst>
                                          <p:attrName>style.visibility</p:attrName>
                                        </p:attrNameLst>
                                      </p:cBhvr>
                                      <p:to>
                                        <p:strVal val="visible"/>
                                      </p:to>
                                    </p:set>
                                    <p:animEffect transition="in" filter="fade">
                                      <p:cBhvr>
                                        <p:cTn id="22" dur="500"/>
                                        <p:tgtEl>
                                          <p:spTgt spid="21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6" grpId="0" build="p"/>
      <p:bldP spid="2197" grpId="0" build="p"/>
      <p:bldP spid="2198" grpId="0" build="p"/>
      <p:bldP spid="219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172"/>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Any </a:t>
            </a:r>
            <a:r>
              <a:rPr lang="en" dirty="0"/>
              <a:t>Questions/</a:t>
            </a:r>
            <a:r>
              <a:rPr lang="en-US" dirty="0"/>
              <a:t>Concerns/</a:t>
            </a:r>
            <a:r>
              <a:rPr lang="en" dirty="0"/>
              <a:t>Issues?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17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Double Take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2422" name="Google Shape;2422;p174"/>
          <p:cNvSpPr/>
          <p:nvPr/>
        </p:nvSpPr>
        <p:spPr>
          <a:xfrm>
            <a:off x="-5760" y="0"/>
            <a:ext cx="9143640" cy="490050"/>
          </a:xfrm>
          <a:prstGeom prst="flowChartProcess">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Divs and Sections</a:t>
            </a:r>
            <a:endParaRPr/>
          </a:p>
        </p:txBody>
      </p:sp>
      <p:sp>
        <p:nvSpPr>
          <p:cNvPr id="2425" name="Google Shape;2425;p17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What is the difference between </a:t>
            </a:r>
            <a:r>
              <a:rPr lang="en" sz="1500">
                <a:solidFill>
                  <a:srgbClr val="FFFFFF"/>
                </a:solidFill>
                <a:highlight>
                  <a:srgbClr val="000000"/>
                </a:highlight>
                <a:latin typeface="Inconsolata"/>
                <a:ea typeface="Inconsolata"/>
                <a:cs typeface="Inconsolata"/>
                <a:sym typeface="Inconsolata"/>
              </a:rPr>
              <a:t>&lt;section&gt;</a:t>
            </a:r>
            <a:r>
              <a:rPr lang="en" sz="1500"/>
              <a:t> and </a:t>
            </a:r>
            <a:r>
              <a:rPr lang="en" sz="1500">
                <a:solidFill>
                  <a:srgbClr val="FFFFFF"/>
                </a:solidFill>
                <a:highlight>
                  <a:srgbClr val="000000"/>
                </a:highlight>
                <a:latin typeface="Inconsolata"/>
                <a:ea typeface="Inconsolata"/>
                <a:cs typeface="Inconsolata"/>
                <a:sym typeface="Inconsolata"/>
              </a:rPr>
              <a:t>&lt;div&gt;</a:t>
            </a:r>
            <a:r>
              <a:rPr lang="en" sz="1500"/>
              <a:t>?</a:t>
            </a:r>
            <a:endParaRPr sz="1500"/>
          </a:p>
        </p:txBody>
      </p:sp>
      <p:sp>
        <p:nvSpPr>
          <p:cNvPr id="2426" name="Google Shape;2426;p17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What is the purpose of new HTML5 elements like </a:t>
            </a:r>
            <a:r>
              <a:rPr lang="en" sz="1500">
                <a:solidFill>
                  <a:schemeClr val="dk1"/>
                </a:solidFill>
              </a:rPr>
              <a:t> </a:t>
            </a:r>
            <a:r>
              <a:rPr lang="en" sz="1500">
                <a:solidFill>
                  <a:srgbClr val="FFFFFF"/>
                </a:solidFill>
                <a:highlight>
                  <a:srgbClr val="000000"/>
                </a:highlight>
                <a:latin typeface="Inconsolata"/>
                <a:ea typeface="Inconsolata"/>
                <a:cs typeface="Inconsolata"/>
                <a:sym typeface="Inconsolata"/>
              </a:rPr>
              <a:t>&lt;section&gt;</a:t>
            </a:r>
            <a:r>
              <a:rPr lang="en" sz="1500"/>
              <a:t> and </a:t>
            </a:r>
            <a:r>
              <a:rPr lang="en" sz="1500">
                <a:solidFill>
                  <a:srgbClr val="FFFFFF"/>
                </a:solidFill>
                <a:highlight>
                  <a:srgbClr val="000000"/>
                </a:highlight>
                <a:latin typeface="Inconsolata"/>
                <a:ea typeface="Inconsolata"/>
                <a:cs typeface="Inconsolata"/>
                <a:sym typeface="Inconsolata"/>
              </a:rPr>
              <a:t>&lt;article&gt;</a:t>
            </a:r>
            <a:r>
              <a:rPr lang="en" sz="1500"/>
              <a:t>?</a:t>
            </a:r>
            <a:endParaRPr sz="1500"/>
          </a:p>
        </p:txBody>
      </p:sp>
      <p:sp>
        <p:nvSpPr>
          <p:cNvPr id="2427" name="Google Shape;2427;p17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Why would you use an HTML5 semantic tag instead of </a:t>
            </a:r>
            <a:r>
              <a:rPr lang="en" sz="1500">
                <a:solidFill>
                  <a:srgbClr val="FFFFFF"/>
                </a:solidFill>
                <a:highlight>
                  <a:srgbClr val="000000"/>
                </a:highlight>
                <a:latin typeface="Inconsolata"/>
                <a:ea typeface="Inconsolata"/>
                <a:cs typeface="Inconsolata"/>
                <a:sym typeface="Inconsolata"/>
              </a:rPr>
              <a:t>&lt;div&gt;</a:t>
            </a:r>
            <a:r>
              <a:rPr lang="en" sz="1500">
                <a:solidFill>
                  <a:schemeClr val="dk1"/>
                </a:solidFill>
              </a:rPr>
              <a:t>?</a:t>
            </a:r>
            <a:endParaRPr sz="1500"/>
          </a:p>
        </p:txBody>
      </p:sp>
      <p:sp>
        <p:nvSpPr>
          <p:cNvPr id="2428" name="Google Shape;2428;p17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When do you use a </a:t>
            </a:r>
            <a:r>
              <a:rPr lang="en" sz="1500">
                <a:latin typeface="Inconsolata"/>
                <a:ea typeface="Inconsolata"/>
                <a:cs typeface="Inconsolata"/>
                <a:sym typeface="Inconsolata"/>
              </a:rPr>
              <a:t>&lt;div&gt;</a:t>
            </a:r>
            <a:r>
              <a:rPr lang="en" sz="1500"/>
              <a:t> element, and when do you use a </a:t>
            </a:r>
            <a:r>
              <a:rPr lang="en" sz="1500">
                <a:solidFill>
                  <a:srgbClr val="FFFFFF"/>
                </a:solidFill>
                <a:highlight>
                  <a:srgbClr val="000000"/>
                </a:highlight>
                <a:latin typeface="Inconsolata"/>
                <a:ea typeface="Inconsolata"/>
                <a:cs typeface="Inconsolata"/>
                <a:sym typeface="Inconsolata"/>
              </a:rPr>
              <a:t>&lt;section&gt;</a:t>
            </a:r>
            <a:r>
              <a:rPr lang="en" sz="1500"/>
              <a:t> element?</a:t>
            </a:r>
            <a:endParaRPr sz="1500"/>
          </a:p>
        </p:txBody>
      </p:sp>
      <p:sp>
        <p:nvSpPr>
          <p:cNvPr id="2429" name="Google Shape;2429;p17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Which should you use for semantic markup and page layout: </a:t>
            </a:r>
            <a:r>
              <a:rPr lang="en" sz="1500">
                <a:solidFill>
                  <a:srgbClr val="FFFFFF"/>
                </a:solidFill>
                <a:highlight>
                  <a:srgbClr val="000000"/>
                </a:highlight>
                <a:latin typeface="Inconsolata"/>
                <a:ea typeface="Inconsolata"/>
                <a:cs typeface="Inconsolata"/>
                <a:sym typeface="Inconsolata"/>
              </a:rPr>
              <a:t>&lt;section&gt;</a:t>
            </a:r>
            <a:r>
              <a:rPr lang="en" sz="1500"/>
              <a:t> or </a:t>
            </a:r>
            <a:r>
              <a:rPr lang="en" sz="1500">
                <a:solidFill>
                  <a:srgbClr val="FFFFFF"/>
                </a:solidFill>
                <a:highlight>
                  <a:srgbClr val="000000"/>
                </a:highlight>
                <a:latin typeface="Inconsolata"/>
                <a:ea typeface="Inconsolata"/>
                <a:cs typeface="Inconsolata"/>
                <a:sym typeface="Inconsolata"/>
              </a:rPr>
              <a:t>&lt;div&gt;</a:t>
            </a:r>
            <a:r>
              <a:rPr lang="en" sz="1500"/>
              <a:t>?</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175"/>
          <p:cNvSpPr/>
          <p:nvPr/>
        </p:nvSpPr>
        <p:spPr>
          <a:xfrm>
            <a:off x="448775" y="1227425"/>
            <a:ext cx="3747600" cy="3580200"/>
          </a:xfrm>
          <a:prstGeom prst="rect">
            <a:avLst/>
          </a:prstGeom>
          <a:solidFill>
            <a:srgbClr val="EFEFEF"/>
          </a:solidFill>
          <a:ln>
            <a:noFill/>
          </a:ln>
        </p:spPr>
        <p:txBody>
          <a:bodyPr spcFirstLastPara="1" wrap="square" lIns="91425" tIns="45700" rIns="91425" bIns="91425" anchor="t" anchorCtr="0">
            <a:noAutofit/>
          </a:bodyPr>
          <a:lstStyle/>
          <a:p>
            <a:pPr marL="0" lvl="0" indent="0" algn="l" rtl="0">
              <a:spcBef>
                <a:spcPts val="0"/>
              </a:spcBef>
              <a:spcAft>
                <a:spcPts val="200"/>
              </a:spcAft>
              <a:buClr>
                <a:schemeClr val="dk1"/>
              </a:buClr>
              <a:buSzPts val="1100"/>
              <a:buFont typeface="Arial"/>
              <a:buNone/>
            </a:pPr>
            <a:r>
              <a:rPr lang="en" sz="1200">
                <a:solidFill>
                  <a:schemeClr val="dk1"/>
                </a:solidFill>
                <a:latin typeface="Inconsolata"/>
                <a:ea typeface="Inconsolata"/>
                <a:cs typeface="Inconsolata"/>
                <a:sym typeface="Inconsolata"/>
              </a:rPr>
              <a:t>Page</a:t>
            </a:r>
            <a:endParaRPr>
              <a:solidFill>
                <a:schemeClr val="dk1"/>
              </a:solidFill>
            </a:endParaRPr>
          </a:p>
        </p:txBody>
      </p:sp>
      <p:sp>
        <p:nvSpPr>
          <p:cNvPr id="2435" name="Google Shape;2435;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Divs and Sections</a:t>
            </a:r>
            <a:endParaRPr/>
          </a:p>
        </p:txBody>
      </p:sp>
      <p:sp>
        <p:nvSpPr>
          <p:cNvPr id="2436" name="Google Shape;2436;p1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All web layouts are made up of containers, traditionally called </a:t>
            </a:r>
            <a:r>
              <a:rPr lang="en" b="1"/>
              <a:t>divs</a:t>
            </a:r>
            <a:r>
              <a:rPr lang="en"/>
              <a:t>.</a:t>
            </a:r>
            <a:endParaRPr/>
          </a:p>
        </p:txBody>
      </p:sp>
      <p:graphicFrame>
        <p:nvGraphicFramePr>
          <p:cNvPr id="2437" name="Google Shape;2437;p175"/>
          <p:cNvGraphicFramePr/>
          <p:nvPr/>
        </p:nvGraphicFramePr>
        <p:xfrm>
          <a:off x="649125" y="1558588"/>
          <a:ext cx="3313000" cy="3126150"/>
        </p:xfrm>
        <a:graphic>
          <a:graphicData uri="http://schemas.openxmlformats.org/drawingml/2006/table">
            <a:tbl>
              <a:tblPr>
                <a:noFill/>
                <a:tableStyleId>{9916A8CF-0C72-4F66-AF69-2ADF588EDA01}</a:tableStyleId>
              </a:tblPr>
              <a:tblGrid>
                <a:gridCol w="1963400">
                  <a:extLst>
                    <a:ext uri="{9D8B030D-6E8A-4147-A177-3AD203B41FA5}">
                      <a16:colId xmlns:a16="http://schemas.microsoft.com/office/drawing/2014/main" val="20000"/>
                    </a:ext>
                  </a:extLst>
                </a:gridCol>
                <a:gridCol w="1349600">
                  <a:extLst>
                    <a:ext uri="{9D8B030D-6E8A-4147-A177-3AD203B41FA5}">
                      <a16:colId xmlns:a16="http://schemas.microsoft.com/office/drawing/2014/main" val="20001"/>
                    </a:ext>
                  </a:extLst>
                </a:gridCol>
              </a:tblGrid>
              <a:tr h="327275">
                <a:tc gridSpan="2">
                  <a:txBody>
                    <a:bodyPr/>
                    <a:lstStyle/>
                    <a:p>
                      <a:pPr marL="0" lvl="0" indent="0" algn="l" rtl="0">
                        <a:spcBef>
                          <a:spcPts val="0"/>
                        </a:spcBef>
                        <a:spcAft>
                          <a:spcPts val="200"/>
                        </a:spcAft>
                        <a:buNone/>
                      </a:pPr>
                      <a:r>
                        <a:rPr lang="en" sz="1200">
                          <a:latin typeface="Inconsolata"/>
                          <a:ea typeface="Inconsolata"/>
                          <a:cs typeface="Inconsolata"/>
                          <a:sym typeface="Inconsolata"/>
                        </a:rPr>
                        <a:t>Header</a:t>
                      </a:r>
                      <a:endParaRPr sz="1200">
                        <a:latin typeface="Inconsolata"/>
                        <a:ea typeface="Inconsolata"/>
                        <a:cs typeface="Inconsolata"/>
                        <a:sym typeface="Inconsolata"/>
                      </a:endParaRPr>
                    </a:p>
                  </a:txBody>
                  <a:tcPr marL="182875" marR="182875" marT="0" marB="0" anchor="ctr">
                    <a:lnL w="76200" cap="flat" cmpd="sng">
                      <a:solidFill>
                        <a:srgbClr val="FFFF00"/>
                      </a:solidFill>
                      <a:prstDash val="solid"/>
                      <a:round/>
                      <a:headEnd type="none" w="sm" len="sm"/>
                      <a:tailEnd type="none" w="sm" len="sm"/>
                    </a:lnL>
                    <a:lnR w="76200" cap="flat" cmpd="sng">
                      <a:solidFill>
                        <a:srgbClr val="FFFF00"/>
                      </a:solidFill>
                      <a:prstDash val="solid"/>
                      <a:round/>
                      <a:headEnd type="none" w="sm" len="sm"/>
                      <a:tailEnd type="none" w="sm" len="sm"/>
                    </a:lnR>
                    <a:lnT w="76200" cap="flat" cmpd="sng">
                      <a:solidFill>
                        <a:srgbClr val="FFFF00"/>
                      </a:solidFill>
                      <a:prstDash val="solid"/>
                      <a:round/>
                      <a:headEnd type="none" w="sm" len="sm"/>
                      <a:tailEnd type="none" w="sm" len="sm"/>
                    </a:lnT>
                    <a:lnB w="76200" cap="flat" cmpd="sng">
                      <a:solidFill>
                        <a:srgbClr val="FFFF00"/>
                      </a:solidFill>
                      <a:prstDash val="solid"/>
                      <a:round/>
                      <a:headEnd type="none" w="sm" len="sm"/>
                      <a:tailEnd type="none" w="sm" len="sm"/>
                    </a:lnB>
                    <a:solidFill>
                      <a:srgbClr val="FFFF00"/>
                    </a:solidFill>
                  </a:tcPr>
                </a:tc>
                <a:tc hMerge="1">
                  <a:txBody>
                    <a:bodyPr/>
                    <a:lstStyle/>
                    <a:p>
                      <a:endParaRPr lang="en-US"/>
                    </a:p>
                  </a:txBody>
                  <a:tcPr/>
                </a:tc>
                <a:extLst>
                  <a:ext uri="{0D108BD9-81ED-4DB2-BD59-A6C34878D82A}">
                    <a16:rowId xmlns:a16="http://schemas.microsoft.com/office/drawing/2014/main" val="10000"/>
                  </a:ext>
                </a:extLst>
              </a:tr>
              <a:tr h="327275">
                <a:tc gridSpan="2">
                  <a:txBody>
                    <a:bodyPr/>
                    <a:lstStyle/>
                    <a:p>
                      <a:pPr marL="0" lvl="0" indent="0" algn="l" rtl="0">
                        <a:spcBef>
                          <a:spcPts val="0"/>
                        </a:spcBef>
                        <a:spcAft>
                          <a:spcPts val="200"/>
                        </a:spcAft>
                        <a:buNone/>
                      </a:pPr>
                      <a:r>
                        <a:rPr lang="en" sz="1200">
                          <a:latin typeface="Inconsolata"/>
                          <a:ea typeface="Inconsolata"/>
                          <a:cs typeface="Inconsolata"/>
                          <a:sym typeface="Inconsolata"/>
                        </a:rPr>
                        <a:t>Content</a:t>
                      </a:r>
                      <a:endParaRPr sz="1200">
                        <a:latin typeface="Inconsolata"/>
                        <a:ea typeface="Inconsolata"/>
                        <a:cs typeface="Inconsolata"/>
                        <a:sym typeface="Inconsolata"/>
                      </a:endParaRPr>
                    </a:p>
                  </a:txBody>
                  <a:tcPr marL="182875" marR="182875" marT="0" marB="0" anchor="ctr">
                    <a:lnL w="76200" cap="flat" cmpd="sng">
                      <a:solidFill>
                        <a:srgbClr val="00FFFF"/>
                      </a:solidFill>
                      <a:prstDash val="solid"/>
                      <a:round/>
                      <a:headEnd type="none" w="sm" len="sm"/>
                      <a:tailEnd type="none" w="sm" len="sm"/>
                    </a:lnL>
                    <a:lnR w="76200" cap="flat" cmpd="sng">
                      <a:solidFill>
                        <a:srgbClr val="00FFFF"/>
                      </a:solidFill>
                      <a:prstDash val="solid"/>
                      <a:round/>
                      <a:headEnd type="none" w="sm" len="sm"/>
                      <a:tailEnd type="none" w="sm" len="sm"/>
                    </a:lnR>
                    <a:lnT w="76200" cap="flat" cmpd="sng">
                      <a:solidFill>
                        <a:srgbClr val="FFFF00"/>
                      </a:solidFill>
                      <a:prstDash val="solid"/>
                      <a:round/>
                      <a:headEnd type="none" w="sm" len="sm"/>
                      <a:tailEnd type="none" w="sm" len="sm"/>
                    </a:lnT>
                    <a:lnB w="76200" cap="flat" cmpd="sng">
                      <a:solidFill>
                        <a:srgbClr val="00FFFF"/>
                      </a:solidFill>
                      <a:prstDash val="solid"/>
                      <a:round/>
                      <a:headEnd type="none" w="sm" len="sm"/>
                      <a:tailEnd type="none" w="sm" len="sm"/>
                    </a:lnB>
                    <a:solidFill>
                      <a:srgbClr val="00FFFF"/>
                    </a:solidFill>
                  </a:tcPr>
                </a:tc>
                <a:tc hMerge="1">
                  <a:txBody>
                    <a:bodyPr/>
                    <a:lstStyle/>
                    <a:p>
                      <a:endParaRPr lang="en-US"/>
                    </a:p>
                  </a:txBody>
                  <a:tcPr/>
                </a:tc>
                <a:extLst>
                  <a:ext uri="{0D108BD9-81ED-4DB2-BD59-A6C34878D82A}">
                    <a16:rowId xmlns:a16="http://schemas.microsoft.com/office/drawing/2014/main" val="10001"/>
                  </a:ext>
                </a:extLst>
              </a:tr>
              <a:tr h="723050">
                <a:tc>
                  <a:txBody>
                    <a:bodyPr/>
                    <a:lstStyle/>
                    <a:p>
                      <a:pPr marL="0" lvl="0" indent="0" algn="l" rtl="0">
                        <a:spcBef>
                          <a:spcPts val="0"/>
                        </a:spcBef>
                        <a:spcAft>
                          <a:spcPts val="200"/>
                        </a:spcAft>
                        <a:buNone/>
                      </a:pPr>
                      <a:r>
                        <a:rPr lang="en" sz="1200">
                          <a:latin typeface="Inconsolata"/>
                          <a:ea typeface="Inconsolata"/>
                          <a:cs typeface="Inconsolata"/>
                          <a:sym typeface="Inconsolata"/>
                        </a:rPr>
                        <a:t>Entry</a:t>
                      </a:r>
                      <a:endParaRPr sz="1200">
                        <a:latin typeface="Inconsolata"/>
                        <a:ea typeface="Inconsolata"/>
                        <a:cs typeface="Inconsolata"/>
                        <a:sym typeface="Inconsolata"/>
                      </a:endParaRPr>
                    </a:p>
                  </a:txBody>
                  <a:tcPr marL="182875" marR="182875" marT="182875" marB="0">
                    <a:lnL w="76200" cap="flat" cmpd="sng">
                      <a:solidFill>
                        <a:srgbClr val="00FFFF"/>
                      </a:solidFill>
                      <a:prstDash val="solid"/>
                      <a:round/>
                      <a:headEnd type="none" w="sm" len="sm"/>
                      <a:tailEnd type="none" w="sm" len="sm"/>
                    </a:lnL>
                    <a:lnR w="76200" cap="flat" cmpd="sng">
                      <a:solidFill>
                        <a:srgbClr val="00FFFF"/>
                      </a:solidFill>
                      <a:prstDash val="solid"/>
                      <a:round/>
                      <a:headEnd type="none" w="sm" len="sm"/>
                      <a:tailEnd type="none" w="sm" len="sm"/>
                    </a:lnR>
                    <a:lnT w="76200" cap="flat" cmpd="sng">
                      <a:solidFill>
                        <a:srgbClr val="00FFFF"/>
                      </a:solidFill>
                      <a:prstDash val="solid"/>
                      <a:round/>
                      <a:headEnd type="none" w="sm" len="sm"/>
                      <a:tailEnd type="none" w="sm" len="sm"/>
                    </a:lnT>
                    <a:lnB w="76200" cap="flat" cmpd="sng">
                      <a:solidFill>
                        <a:srgbClr val="00FFFF"/>
                      </a:solidFill>
                      <a:prstDash val="solid"/>
                      <a:round/>
                      <a:headEnd type="none" w="sm" len="sm"/>
                      <a:tailEnd type="none" w="sm" len="sm"/>
                    </a:lnB>
                    <a:solidFill>
                      <a:srgbClr val="FFFFFF"/>
                    </a:solidFill>
                  </a:tcPr>
                </a:tc>
                <a:tc rowSpan="3">
                  <a:txBody>
                    <a:bodyPr/>
                    <a:lstStyle/>
                    <a:p>
                      <a:pPr marL="0" lvl="0" indent="0" algn="l" rtl="0">
                        <a:spcBef>
                          <a:spcPts val="0"/>
                        </a:spcBef>
                        <a:spcAft>
                          <a:spcPts val="200"/>
                        </a:spcAft>
                        <a:buNone/>
                      </a:pPr>
                      <a:r>
                        <a:rPr lang="en" sz="1200">
                          <a:latin typeface="Inconsolata"/>
                          <a:ea typeface="Inconsolata"/>
                          <a:cs typeface="Inconsolata"/>
                          <a:sym typeface="Inconsolata"/>
                        </a:rPr>
                        <a:t>Sidebar</a:t>
                      </a:r>
                      <a:endParaRPr/>
                    </a:p>
                  </a:txBody>
                  <a:tcPr marL="182875" marR="182875" marT="182875" marB="0">
                    <a:lnL w="76200" cap="flat" cmpd="sng">
                      <a:solidFill>
                        <a:srgbClr val="00FFFF"/>
                      </a:solidFill>
                      <a:prstDash val="solid"/>
                      <a:round/>
                      <a:headEnd type="none" w="sm" len="sm"/>
                      <a:tailEnd type="none" w="sm" len="sm"/>
                    </a:lnL>
                    <a:lnR w="76200" cap="flat" cmpd="sng">
                      <a:solidFill>
                        <a:srgbClr val="00FFFF"/>
                      </a:solidFill>
                      <a:prstDash val="solid"/>
                      <a:round/>
                      <a:headEnd type="none" w="sm" len="sm"/>
                      <a:tailEnd type="none" w="sm" len="sm"/>
                    </a:lnR>
                    <a:lnT w="76200" cap="flat" cmpd="sng">
                      <a:solidFill>
                        <a:srgbClr val="00FFFF"/>
                      </a:solidFill>
                      <a:prstDash val="solid"/>
                      <a:round/>
                      <a:headEnd type="none" w="sm" len="sm"/>
                      <a:tailEnd type="none" w="sm" len="sm"/>
                    </a:lnT>
                    <a:lnB w="76200" cap="flat" cmpd="sng">
                      <a:solidFill>
                        <a:srgbClr val="00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23050">
                <a:tc>
                  <a:txBody>
                    <a:bodyPr/>
                    <a:lstStyle/>
                    <a:p>
                      <a:pPr marL="0" lvl="0" indent="0" algn="l" rtl="0">
                        <a:spcBef>
                          <a:spcPts val="0"/>
                        </a:spcBef>
                        <a:spcAft>
                          <a:spcPts val="200"/>
                        </a:spcAft>
                        <a:buNone/>
                      </a:pPr>
                      <a:r>
                        <a:rPr lang="en" sz="1200">
                          <a:solidFill>
                            <a:schemeClr val="dk1"/>
                          </a:solidFill>
                          <a:latin typeface="Inconsolata"/>
                          <a:ea typeface="Inconsolata"/>
                          <a:cs typeface="Inconsolata"/>
                          <a:sym typeface="Inconsolata"/>
                        </a:rPr>
                        <a:t>Entry</a:t>
                      </a:r>
                      <a:endParaRPr sz="1200">
                        <a:latin typeface="Inconsolata"/>
                        <a:ea typeface="Inconsolata"/>
                        <a:cs typeface="Inconsolata"/>
                        <a:sym typeface="Inconsolata"/>
                      </a:endParaRPr>
                    </a:p>
                  </a:txBody>
                  <a:tcPr marL="182875" marR="182875" marT="182875" marB="0">
                    <a:lnL w="76200" cap="flat" cmpd="sng">
                      <a:solidFill>
                        <a:srgbClr val="00FFFF"/>
                      </a:solidFill>
                      <a:prstDash val="solid"/>
                      <a:round/>
                      <a:headEnd type="none" w="sm" len="sm"/>
                      <a:tailEnd type="none" w="sm" len="sm"/>
                    </a:lnL>
                    <a:lnR w="76200" cap="flat" cmpd="sng">
                      <a:solidFill>
                        <a:srgbClr val="00FFFF"/>
                      </a:solidFill>
                      <a:prstDash val="solid"/>
                      <a:round/>
                      <a:headEnd type="none" w="sm" len="sm"/>
                      <a:tailEnd type="none" w="sm" len="sm"/>
                    </a:lnR>
                    <a:lnT w="76200" cap="flat" cmpd="sng">
                      <a:solidFill>
                        <a:srgbClr val="00FFFF"/>
                      </a:solidFill>
                      <a:prstDash val="solid"/>
                      <a:round/>
                      <a:headEnd type="none" w="sm" len="sm"/>
                      <a:tailEnd type="none" w="sm" len="sm"/>
                    </a:lnT>
                    <a:lnB w="76200" cap="flat" cmpd="sng">
                      <a:solidFill>
                        <a:srgbClr val="00FFFF"/>
                      </a:solidFill>
                      <a:prstDash val="solid"/>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3"/>
                  </a:ext>
                </a:extLst>
              </a:tr>
              <a:tr h="723050">
                <a:tc>
                  <a:txBody>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Entry</a:t>
                      </a:r>
                      <a:endParaRPr sz="1200">
                        <a:solidFill>
                          <a:schemeClr val="dk1"/>
                        </a:solidFill>
                        <a:latin typeface="Inconsolata"/>
                        <a:ea typeface="Inconsolata"/>
                        <a:cs typeface="Inconsolata"/>
                        <a:sym typeface="Inconsolata"/>
                      </a:endParaRPr>
                    </a:p>
                    <a:p>
                      <a:pPr marL="0" lvl="0" indent="0" algn="l" rtl="0">
                        <a:spcBef>
                          <a:spcPts val="200"/>
                        </a:spcBef>
                        <a:spcAft>
                          <a:spcPts val="200"/>
                        </a:spcAft>
                        <a:buNone/>
                      </a:pPr>
                      <a:endParaRPr sz="1200">
                        <a:latin typeface="Inconsolata"/>
                        <a:ea typeface="Inconsolata"/>
                        <a:cs typeface="Inconsolata"/>
                        <a:sym typeface="Inconsolata"/>
                      </a:endParaRPr>
                    </a:p>
                  </a:txBody>
                  <a:tcPr marL="182875" marR="182875" marT="182875" marB="0">
                    <a:lnL w="76200" cap="flat" cmpd="sng">
                      <a:solidFill>
                        <a:srgbClr val="00FFFF"/>
                      </a:solidFill>
                      <a:prstDash val="solid"/>
                      <a:round/>
                      <a:headEnd type="none" w="sm" len="sm"/>
                      <a:tailEnd type="none" w="sm" len="sm"/>
                    </a:lnL>
                    <a:lnR w="76200" cap="flat" cmpd="sng">
                      <a:solidFill>
                        <a:srgbClr val="00FFFF"/>
                      </a:solidFill>
                      <a:prstDash val="solid"/>
                      <a:round/>
                      <a:headEnd type="none" w="sm" len="sm"/>
                      <a:tailEnd type="none" w="sm" len="sm"/>
                    </a:lnR>
                    <a:lnT w="76200" cap="flat" cmpd="sng">
                      <a:solidFill>
                        <a:srgbClr val="00FFFF"/>
                      </a:solidFill>
                      <a:prstDash val="solid"/>
                      <a:round/>
                      <a:headEnd type="none" w="sm" len="sm"/>
                      <a:tailEnd type="none" w="sm" len="sm"/>
                    </a:lnT>
                    <a:lnB w="76200" cap="flat" cmpd="sng">
                      <a:solidFill>
                        <a:srgbClr val="00FFFF"/>
                      </a:solidFill>
                      <a:prstDash val="solid"/>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4"/>
                  </a:ext>
                </a:extLst>
              </a:tr>
              <a:tr h="302450">
                <a:tc gridSpan="2">
                  <a:txBody>
                    <a:bodyPr/>
                    <a:lstStyle/>
                    <a:p>
                      <a:pPr marL="0" lvl="0" indent="0" algn="l" rtl="0">
                        <a:spcBef>
                          <a:spcPts val="0"/>
                        </a:spcBef>
                        <a:spcAft>
                          <a:spcPts val="200"/>
                        </a:spcAft>
                        <a:buNone/>
                      </a:pPr>
                      <a:r>
                        <a:rPr lang="en" sz="1200">
                          <a:latin typeface="Inconsolata"/>
                          <a:ea typeface="Inconsolata"/>
                          <a:cs typeface="Inconsolata"/>
                          <a:sym typeface="Inconsolata"/>
                        </a:rPr>
                        <a:t>Footer</a:t>
                      </a:r>
                      <a:endParaRPr sz="1200">
                        <a:latin typeface="Inconsolata"/>
                        <a:ea typeface="Inconsolata"/>
                        <a:cs typeface="Inconsolata"/>
                        <a:sym typeface="Inconsolata"/>
                      </a:endParaRPr>
                    </a:p>
                  </a:txBody>
                  <a:tcPr marL="182875" marR="182875" marT="0" marB="0" anchor="ctr">
                    <a:lnL w="76200" cap="flat" cmpd="sng">
                      <a:solidFill>
                        <a:srgbClr val="00FF00"/>
                      </a:solidFill>
                      <a:prstDash val="solid"/>
                      <a:round/>
                      <a:headEnd type="none" w="sm" len="sm"/>
                      <a:tailEnd type="none" w="sm" len="sm"/>
                    </a:lnL>
                    <a:lnR w="76200" cap="flat" cmpd="sng">
                      <a:solidFill>
                        <a:srgbClr val="00FF00"/>
                      </a:solidFill>
                      <a:prstDash val="solid"/>
                      <a:round/>
                      <a:headEnd type="none" w="sm" len="sm"/>
                      <a:tailEnd type="none" w="sm" len="sm"/>
                    </a:lnR>
                    <a:lnT w="76200" cap="flat" cmpd="sng">
                      <a:solidFill>
                        <a:srgbClr val="00FFFF"/>
                      </a:solidFill>
                      <a:prstDash val="solid"/>
                      <a:round/>
                      <a:headEnd type="none" w="sm" len="sm"/>
                      <a:tailEnd type="none" w="sm" len="sm"/>
                    </a:lnT>
                    <a:lnB w="76200" cap="flat" cmpd="sng">
                      <a:solidFill>
                        <a:srgbClr val="00FF00"/>
                      </a:solidFill>
                      <a:prstDash val="solid"/>
                      <a:round/>
                      <a:headEnd type="none" w="sm" len="sm"/>
                      <a:tailEnd type="none" w="sm" len="sm"/>
                    </a:lnB>
                    <a:solidFill>
                      <a:srgbClr val="00FF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1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Divs and Sections</a:t>
            </a:r>
            <a:endParaRPr/>
          </a:p>
        </p:txBody>
      </p:sp>
      <p:sp>
        <p:nvSpPr>
          <p:cNvPr id="2443" name="Google Shape;2443;p1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4000"/>
              </a:lnSpc>
              <a:spcBef>
                <a:spcPts val="0"/>
              </a:spcBef>
              <a:spcAft>
                <a:spcPts val="0"/>
              </a:spcAft>
              <a:buNone/>
            </a:pPr>
            <a:r>
              <a:rPr lang="en" sz="1400"/>
              <a:t>HTML5 introduced the concept of </a:t>
            </a:r>
            <a:r>
              <a:rPr lang="en" sz="1400" b="1"/>
              <a:t>semantic layouts,</a:t>
            </a:r>
            <a:r>
              <a:rPr lang="en" sz="1400"/>
              <a:t> meaning divs could be given more meaningful names. In theory, this helps with organization and search engine optimization. </a:t>
            </a:r>
            <a:endParaRPr sz="1400"/>
          </a:p>
          <a:p>
            <a:pPr marL="0" lvl="0" indent="0" algn="l" rtl="0">
              <a:lnSpc>
                <a:spcPct val="114000"/>
              </a:lnSpc>
              <a:spcBef>
                <a:spcPts val="1200"/>
              </a:spcBef>
              <a:spcAft>
                <a:spcPts val="0"/>
              </a:spcAft>
              <a:buNone/>
            </a:pPr>
            <a:r>
              <a:rPr lang="en" sz="1400" b="1">
                <a:solidFill>
                  <a:schemeClr val="dk1"/>
                </a:solidFill>
              </a:rPr>
              <a:t>Website Layout Using HTML5:</a:t>
            </a:r>
            <a:br>
              <a:rPr lang="en" sz="1400">
                <a:solidFill>
                  <a:schemeClr val="dk1"/>
                </a:solidFill>
              </a:rPr>
            </a:br>
            <a:r>
              <a:rPr lang="en" sz="1400">
                <a:solidFill>
                  <a:schemeClr val="dk1"/>
                </a:solidFill>
              </a:rPr>
              <a:t>HTML5 offers new semantic elements that define different parts of a webpage:  </a:t>
            </a:r>
            <a:endParaRPr sz="1400">
              <a:solidFill>
                <a:schemeClr val="dk1"/>
              </a:solidFill>
            </a:endParaRPr>
          </a:p>
          <a:p>
            <a:pPr marL="0" lvl="0" indent="0" algn="l" rtl="0">
              <a:lnSpc>
                <a:spcPct val="114000"/>
              </a:lnSpc>
              <a:spcBef>
                <a:spcPts val="1200"/>
              </a:spcBef>
              <a:spcAft>
                <a:spcPts val="0"/>
              </a:spcAft>
              <a:buNone/>
            </a:pPr>
            <a:endParaRPr sz="1400">
              <a:solidFill>
                <a:schemeClr val="dk1"/>
              </a:solidFill>
            </a:endParaRPr>
          </a:p>
          <a:p>
            <a:pPr marL="0" lvl="0" indent="0" algn="l" rtl="0">
              <a:lnSpc>
                <a:spcPct val="114000"/>
              </a:lnSpc>
              <a:spcBef>
                <a:spcPts val="1200"/>
              </a:spcBef>
              <a:spcAft>
                <a:spcPts val="0"/>
              </a:spcAft>
              <a:buClr>
                <a:schemeClr val="dk1"/>
              </a:buClr>
              <a:buSzPts val="1100"/>
              <a:buFont typeface="Arial"/>
              <a:buNone/>
            </a:pPr>
            <a:endParaRPr sz="1400"/>
          </a:p>
          <a:p>
            <a:pPr marL="0" lvl="0" indent="0" algn="l" rtl="0">
              <a:lnSpc>
                <a:spcPct val="114000"/>
              </a:lnSpc>
              <a:spcBef>
                <a:spcPts val="1200"/>
              </a:spcBef>
              <a:spcAft>
                <a:spcPts val="1200"/>
              </a:spcAft>
              <a:buNone/>
            </a:pPr>
            <a:endParaRPr sz="1400"/>
          </a:p>
        </p:txBody>
      </p:sp>
      <p:graphicFrame>
        <p:nvGraphicFramePr>
          <p:cNvPr id="2444" name="Google Shape;2444;p176"/>
          <p:cNvGraphicFramePr/>
          <p:nvPr/>
        </p:nvGraphicFramePr>
        <p:xfrm>
          <a:off x="3173375" y="2093976"/>
          <a:ext cx="4737250" cy="2604000"/>
        </p:xfrm>
        <a:graphic>
          <a:graphicData uri="http://schemas.openxmlformats.org/drawingml/2006/table">
            <a:tbl>
              <a:tblPr>
                <a:noFill/>
                <a:tableStyleId>{9916A8CF-0C72-4F66-AF69-2ADF588EDA01}</a:tableStyleId>
              </a:tblPr>
              <a:tblGrid>
                <a:gridCol w="1152475">
                  <a:extLst>
                    <a:ext uri="{9D8B030D-6E8A-4147-A177-3AD203B41FA5}">
                      <a16:colId xmlns:a16="http://schemas.microsoft.com/office/drawing/2014/main" val="20000"/>
                    </a:ext>
                  </a:extLst>
                </a:gridCol>
                <a:gridCol w="3584775">
                  <a:extLst>
                    <a:ext uri="{9D8B030D-6E8A-4147-A177-3AD203B41FA5}">
                      <a16:colId xmlns:a16="http://schemas.microsoft.com/office/drawing/2014/main" val="20001"/>
                    </a:ext>
                  </a:extLst>
                </a:gridCol>
              </a:tblGrid>
              <a:tr h="372000">
                <a:tc>
                  <a:txBody>
                    <a:bodyPr/>
                    <a:lstStyle/>
                    <a:p>
                      <a:pPr marL="0" lvl="0" indent="0" algn="r" rtl="0">
                        <a:spcBef>
                          <a:spcPts val="0"/>
                        </a:spcBef>
                        <a:spcAft>
                          <a:spcPts val="200"/>
                        </a:spcAft>
                        <a:buNone/>
                      </a:pPr>
                      <a:r>
                        <a:rPr lang="en" sz="1200">
                          <a:solidFill>
                            <a:srgbClr val="FFFFFF"/>
                          </a:solidFill>
                          <a:latin typeface="Inconsolata"/>
                          <a:ea typeface="Inconsolata"/>
                          <a:cs typeface="Inconsolata"/>
                          <a:sym typeface="Inconsolata"/>
                        </a:rPr>
                        <a:t>&lt;header&gt;</a:t>
                      </a:r>
                      <a:endParaRPr sz="1200">
                        <a:solidFill>
                          <a:srgbClr val="FFFFFF"/>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lnSpc>
                          <a:spcPct val="80000"/>
                        </a:lnSpc>
                        <a:spcBef>
                          <a:spcPts val="400"/>
                        </a:spcBef>
                        <a:spcAft>
                          <a:spcPts val="0"/>
                        </a:spcAft>
                        <a:buNone/>
                      </a:pPr>
                      <a:r>
                        <a:rPr lang="en" sz="1200">
                          <a:latin typeface="Roboto"/>
                          <a:ea typeface="Roboto"/>
                          <a:cs typeface="Roboto"/>
                          <a:sym typeface="Roboto"/>
                        </a:rPr>
                        <a:t>Defines a header for a document or a section</a:t>
                      </a:r>
                      <a:endParaRPr sz="1200">
                        <a:solidFill>
                          <a:srgbClr val="000000"/>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72000">
                <a:tc>
                  <a:txBody>
                    <a:bodyPr/>
                    <a:lstStyle/>
                    <a:p>
                      <a:pPr marL="0" lvl="0" indent="0" algn="r" rtl="0">
                        <a:spcBef>
                          <a:spcPts val="0"/>
                        </a:spcBef>
                        <a:spcAft>
                          <a:spcPts val="200"/>
                        </a:spcAft>
                        <a:buNone/>
                      </a:pPr>
                      <a:r>
                        <a:rPr lang="en" sz="1200">
                          <a:solidFill>
                            <a:schemeClr val="lt1"/>
                          </a:solidFill>
                          <a:latin typeface="Inconsolata"/>
                          <a:ea typeface="Inconsolata"/>
                          <a:cs typeface="Inconsolata"/>
                          <a:sym typeface="Inconsolata"/>
                        </a:rPr>
                        <a:t>&lt;nav&gt;</a:t>
                      </a:r>
                      <a:endParaRPr sz="1200">
                        <a:solidFill>
                          <a:srgbClr val="FFFFFF"/>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spcBef>
                          <a:spcPts val="0"/>
                        </a:spcBef>
                        <a:spcAft>
                          <a:spcPts val="200"/>
                        </a:spcAft>
                        <a:buNone/>
                      </a:pPr>
                      <a:r>
                        <a:rPr lang="en" sz="1200">
                          <a:latin typeface="Roboto"/>
                          <a:ea typeface="Roboto"/>
                          <a:cs typeface="Roboto"/>
                          <a:sym typeface="Roboto"/>
                        </a:rPr>
                        <a:t>Defines a container for navigation links</a:t>
                      </a:r>
                      <a:endParaRPr sz="1200">
                        <a:solidFill>
                          <a:srgbClr val="000000"/>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72000">
                <a:tc>
                  <a:txBody>
                    <a:bodyPr/>
                    <a:lstStyle/>
                    <a:p>
                      <a:pPr marL="0" lvl="0" indent="0" algn="r" rtl="0">
                        <a:spcBef>
                          <a:spcPts val="0"/>
                        </a:spcBef>
                        <a:spcAft>
                          <a:spcPts val="200"/>
                        </a:spcAft>
                        <a:buNone/>
                      </a:pPr>
                      <a:r>
                        <a:rPr lang="en" sz="1200">
                          <a:solidFill>
                            <a:schemeClr val="lt1"/>
                          </a:solidFill>
                          <a:latin typeface="Inconsolata"/>
                          <a:ea typeface="Inconsolata"/>
                          <a:cs typeface="Inconsolata"/>
                          <a:sym typeface="Inconsolata"/>
                        </a:rPr>
                        <a:t>&lt;section&gt;</a:t>
                      </a:r>
                      <a:endParaRPr sz="1200">
                        <a:solidFill>
                          <a:srgbClr val="FFFFFF"/>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spcBef>
                          <a:spcPts val="0"/>
                        </a:spcBef>
                        <a:spcAft>
                          <a:spcPts val="200"/>
                        </a:spcAft>
                        <a:buNone/>
                      </a:pPr>
                      <a:r>
                        <a:rPr lang="en" sz="1200">
                          <a:latin typeface="Roboto"/>
                          <a:ea typeface="Roboto"/>
                          <a:cs typeface="Roboto"/>
                          <a:sym typeface="Roboto"/>
                        </a:rPr>
                        <a:t>Defines a section in a document</a:t>
                      </a:r>
                      <a:endParaRPr sz="1200">
                        <a:solidFill>
                          <a:srgbClr val="000000"/>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72000">
                <a:tc>
                  <a:txBody>
                    <a:bodyPr/>
                    <a:lstStyle/>
                    <a:p>
                      <a:pPr marL="0" lvl="0" indent="0" algn="r" rtl="0">
                        <a:spcBef>
                          <a:spcPts val="0"/>
                        </a:spcBef>
                        <a:spcAft>
                          <a:spcPts val="200"/>
                        </a:spcAft>
                        <a:buNone/>
                      </a:pPr>
                      <a:r>
                        <a:rPr lang="en" sz="1200">
                          <a:solidFill>
                            <a:schemeClr val="lt1"/>
                          </a:solidFill>
                          <a:latin typeface="Inconsolata"/>
                          <a:ea typeface="Inconsolata"/>
                          <a:cs typeface="Inconsolata"/>
                          <a:sym typeface="Inconsolata"/>
                        </a:rPr>
                        <a:t>&lt;article&gt;</a:t>
                      </a:r>
                      <a:endParaRPr sz="1200">
                        <a:solidFill>
                          <a:srgbClr val="FFFFFF"/>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spcBef>
                          <a:spcPts val="0"/>
                        </a:spcBef>
                        <a:spcAft>
                          <a:spcPts val="200"/>
                        </a:spcAft>
                        <a:buNone/>
                      </a:pPr>
                      <a:r>
                        <a:rPr lang="en" sz="1200">
                          <a:latin typeface="Roboto"/>
                          <a:ea typeface="Roboto"/>
                          <a:cs typeface="Roboto"/>
                          <a:sym typeface="Roboto"/>
                        </a:rPr>
                        <a:t>Defines an independent self-contained article</a:t>
                      </a:r>
                      <a:endParaRPr sz="1200">
                        <a:solidFill>
                          <a:srgbClr val="000000"/>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72000">
                <a:tc>
                  <a:txBody>
                    <a:bodyPr/>
                    <a:lstStyle/>
                    <a:p>
                      <a:pPr marL="0" lvl="0" indent="0" algn="r" rtl="0">
                        <a:spcBef>
                          <a:spcPts val="0"/>
                        </a:spcBef>
                        <a:spcAft>
                          <a:spcPts val="200"/>
                        </a:spcAft>
                        <a:buNone/>
                      </a:pPr>
                      <a:r>
                        <a:rPr lang="en" sz="1200">
                          <a:solidFill>
                            <a:schemeClr val="lt1"/>
                          </a:solidFill>
                          <a:latin typeface="Inconsolata"/>
                          <a:ea typeface="Inconsolata"/>
                          <a:cs typeface="Inconsolata"/>
                          <a:sym typeface="Inconsolata"/>
                        </a:rPr>
                        <a:t>&lt;footer&gt;</a:t>
                      </a:r>
                      <a:endParaRPr sz="1200">
                        <a:solidFill>
                          <a:srgbClr val="FFFFFF"/>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lnSpc>
                          <a:spcPct val="80000"/>
                        </a:lnSpc>
                        <a:spcBef>
                          <a:spcPts val="400"/>
                        </a:spcBef>
                        <a:spcAft>
                          <a:spcPts val="0"/>
                        </a:spcAft>
                        <a:buNone/>
                      </a:pPr>
                      <a:r>
                        <a:rPr lang="en" sz="1200">
                          <a:latin typeface="Roboto"/>
                          <a:ea typeface="Roboto"/>
                          <a:cs typeface="Roboto"/>
                          <a:sym typeface="Roboto"/>
                        </a:rPr>
                        <a:t>Defines a footer for a document or a section</a:t>
                      </a:r>
                      <a:endParaRPr sz="1200">
                        <a:solidFill>
                          <a:srgbClr val="000000"/>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372000">
                <a:tc>
                  <a:txBody>
                    <a:bodyPr/>
                    <a:lstStyle/>
                    <a:p>
                      <a:pPr marL="0" lvl="0" indent="0" algn="r" rtl="0">
                        <a:spcBef>
                          <a:spcPts val="0"/>
                        </a:spcBef>
                        <a:spcAft>
                          <a:spcPts val="200"/>
                        </a:spcAft>
                        <a:buNone/>
                      </a:pPr>
                      <a:r>
                        <a:rPr lang="en" sz="1200">
                          <a:solidFill>
                            <a:schemeClr val="lt1"/>
                          </a:solidFill>
                          <a:latin typeface="Inconsolata"/>
                          <a:ea typeface="Inconsolata"/>
                          <a:cs typeface="Inconsolata"/>
                          <a:sym typeface="Inconsolata"/>
                        </a:rPr>
                        <a:t>&lt;details&gt;</a:t>
                      </a:r>
                      <a:endParaRPr sz="1200">
                        <a:solidFill>
                          <a:schemeClr val="lt1"/>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lnSpc>
                          <a:spcPct val="80000"/>
                        </a:lnSpc>
                        <a:spcBef>
                          <a:spcPts val="400"/>
                        </a:spcBef>
                        <a:spcAft>
                          <a:spcPts val="0"/>
                        </a:spcAft>
                        <a:buNone/>
                      </a:pPr>
                      <a:r>
                        <a:rPr lang="en" sz="1200">
                          <a:latin typeface="Roboto"/>
                          <a:ea typeface="Roboto"/>
                          <a:cs typeface="Roboto"/>
                          <a:sym typeface="Roboto"/>
                        </a:rPr>
                        <a:t>Defines additional details</a:t>
                      </a:r>
                      <a:endParaRPr sz="1200">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372000">
                <a:tc>
                  <a:txBody>
                    <a:bodyPr/>
                    <a:lstStyle/>
                    <a:p>
                      <a:pPr marL="0" lvl="0" indent="0" algn="r" rtl="0">
                        <a:spcBef>
                          <a:spcPts val="0"/>
                        </a:spcBef>
                        <a:spcAft>
                          <a:spcPts val="200"/>
                        </a:spcAft>
                        <a:buNone/>
                      </a:pPr>
                      <a:r>
                        <a:rPr lang="en" sz="1200">
                          <a:solidFill>
                            <a:schemeClr val="lt1"/>
                          </a:solidFill>
                          <a:latin typeface="Inconsolata"/>
                          <a:ea typeface="Inconsolata"/>
                          <a:cs typeface="Inconsolata"/>
                          <a:sym typeface="Inconsolata"/>
                        </a:rPr>
                        <a:t>&lt;summary&gt;</a:t>
                      </a:r>
                      <a:endParaRPr sz="1200">
                        <a:solidFill>
                          <a:schemeClr val="lt1"/>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lnSpc>
                          <a:spcPct val="80000"/>
                        </a:lnSpc>
                        <a:spcBef>
                          <a:spcPts val="400"/>
                        </a:spcBef>
                        <a:spcAft>
                          <a:spcPts val="0"/>
                        </a:spcAft>
                        <a:buNone/>
                      </a:pPr>
                      <a:r>
                        <a:rPr lang="en" sz="1200">
                          <a:latin typeface="Roboto"/>
                          <a:ea typeface="Roboto"/>
                          <a:cs typeface="Roboto"/>
                          <a:sym typeface="Roboto"/>
                        </a:rPr>
                        <a:t>Defines a heading for the </a:t>
                      </a:r>
                      <a:r>
                        <a:rPr lang="en" sz="1200">
                          <a:latin typeface="Inconsolata"/>
                          <a:ea typeface="Inconsolata"/>
                          <a:cs typeface="Inconsolata"/>
                          <a:sym typeface="Inconsolata"/>
                        </a:rPr>
                        <a:t>&lt;details&gt;</a:t>
                      </a:r>
                      <a:r>
                        <a:rPr lang="en" sz="1200">
                          <a:latin typeface="Roboto"/>
                          <a:ea typeface="Roboto"/>
                          <a:cs typeface="Roboto"/>
                          <a:sym typeface="Roboto"/>
                        </a:rPr>
                        <a:t> element</a:t>
                      </a:r>
                      <a:endParaRPr sz="1200">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2445" name="Google Shape;2445;p176"/>
          <p:cNvGraphicFramePr/>
          <p:nvPr/>
        </p:nvGraphicFramePr>
        <p:xfrm>
          <a:off x="467250" y="2093163"/>
          <a:ext cx="2504775" cy="2603975"/>
        </p:xfrm>
        <a:graphic>
          <a:graphicData uri="http://schemas.openxmlformats.org/drawingml/2006/table">
            <a:tbl>
              <a:tblPr>
                <a:noFill/>
                <a:tableStyleId>{9916A8CF-0C72-4F66-AF69-2ADF588EDA01}</a:tableStyleId>
              </a:tblPr>
              <a:tblGrid>
                <a:gridCol w="1415250">
                  <a:extLst>
                    <a:ext uri="{9D8B030D-6E8A-4147-A177-3AD203B41FA5}">
                      <a16:colId xmlns:a16="http://schemas.microsoft.com/office/drawing/2014/main" val="20000"/>
                    </a:ext>
                  </a:extLst>
                </a:gridCol>
                <a:gridCol w="1089525">
                  <a:extLst>
                    <a:ext uri="{9D8B030D-6E8A-4147-A177-3AD203B41FA5}">
                      <a16:colId xmlns:a16="http://schemas.microsoft.com/office/drawing/2014/main" val="20001"/>
                    </a:ext>
                  </a:extLst>
                </a:gridCol>
              </a:tblGrid>
              <a:tr h="263150">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&lt;header&gt;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0"/>
                  </a:ext>
                </a:extLst>
              </a:tr>
              <a:tr h="263150">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&lt;nav&gt;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1"/>
                  </a:ext>
                </a:extLst>
              </a:tr>
              <a:tr h="577075">
                <a:tc>
                  <a:txBody>
                    <a:bodyPr/>
                    <a:lstStyle/>
                    <a:p>
                      <a:pPr marL="0" lvl="0" indent="0" algn="ctr" rtl="0">
                        <a:spcBef>
                          <a:spcPts val="0"/>
                        </a:spcBef>
                        <a:spcAft>
                          <a:spcPts val="200"/>
                        </a:spcAft>
                        <a:buNone/>
                      </a:pPr>
                      <a:r>
                        <a:rPr lang="en" sz="1200">
                          <a:latin typeface="Inconsolata"/>
                          <a:ea typeface="Inconsolata"/>
                          <a:cs typeface="Inconsolata"/>
                          <a:sym typeface="Inconsolata"/>
                        </a:rPr>
                        <a:t>&lt;section&gt;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rowSpan="2">
                  <a:txBody>
                    <a:bodyPr/>
                    <a:lstStyle/>
                    <a:p>
                      <a:pPr marL="0" lvl="0" indent="0" algn="ctr" rtl="0">
                        <a:spcBef>
                          <a:spcPts val="0"/>
                        </a:spcBef>
                        <a:spcAft>
                          <a:spcPts val="200"/>
                        </a:spcAft>
                        <a:buNone/>
                      </a:pPr>
                      <a:r>
                        <a:rPr lang="en" sz="1200">
                          <a:latin typeface="Inconsolata"/>
                          <a:ea typeface="Inconsolata"/>
                          <a:cs typeface="Inconsolata"/>
                          <a:sym typeface="Inconsolata"/>
                        </a:rPr>
                        <a:t>&lt;aside&gt;</a:t>
                      </a:r>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257400">
                <a:tc>
                  <a:txBody>
                    <a:bodyPr/>
                    <a:lstStyle/>
                    <a:p>
                      <a:pPr marL="0" lvl="0" indent="0" algn="ctr" rtl="0">
                        <a:spcBef>
                          <a:spcPts val="0"/>
                        </a:spcBef>
                        <a:spcAft>
                          <a:spcPts val="200"/>
                        </a:spcAft>
                        <a:buNone/>
                      </a:pPr>
                      <a:r>
                        <a:rPr lang="en" sz="1200">
                          <a:latin typeface="Inconsolata"/>
                          <a:ea typeface="Inconsolata"/>
                          <a:cs typeface="Inconsolata"/>
                          <a:sym typeface="Inconsolata"/>
                        </a:rPr>
                        <a:t>&lt;article&gt;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3"/>
                  </a:ext>
                </a:extLst>
              </a:tr>
              <a:tr h="243200">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&lt;footer&gt;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1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Divs and Sections</a:t>
            </a:r>
            <a:endParaRPr/>
          </a:p>
        </p:txBody>
      </p:sp>
      <p:sp>
        <p:nvSpPr>
          <p:cNvPr id="2451" name="Google Shape;2451;p177"/>
          <p:cNvSpPr txBox="1">
            <a:spLocks noGrp="1"/>
          </p:cNvSpPr>
          <p:nvPr>
            <p:ph type="subTitle" idx="1"/>
          </p:nvPr>
        </p:nvSpPr>
        <p:spPr>
          <a:xfrm>
            <a:off x="0" y="916675"/>
            <a:ext cx="5497500" cy="1874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That said, it seems many, if not most, websites still use basic divs.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There are reasons for this that we’ll showcase in later lessons.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Additionally, it’s possible to include semantics by using ID names and classes.</a:t>
            </a:r>
            <a:endParaRPr/>
          </a:p>
          <a:p>
            <a:pPr marL="0" lvl="0" indent="0" algn="l" rtl="0">
              <a:spcBef>
                <a:spcPts val="0"/>
              </a:spcBef>
              <a:spcAft>
                <a:spcPts val="0"/>
              </a:spcAft>
              <a:buNone/>
            </a:pPr>
            <a:endParaRPr/>
          </a:p>
        </p:txBody>
      </p:sp>
      <p:graphicFrame>
        <p:nvGraphicFramePr>
          <p:cNvPr id="2452" name="Google Shape;2452;p177"/>
          <p:cNvGraphicFramePr/>
          <p:nvPr/>
        </p:nvGraphicFramePr>
        <p:xfrm>
          <a:off x="5117800" y="859013"/>
          <a:ext cx="3722100" cy="3870400"/>
        </p:xfrm>
        <a:graphic>
          <a:graphicData uri="http://schemas.openxmlformats.org/drawingml/2006/table">
            <a:tbl>
              <a:tblPr>
                <a:noFill/>
                <a:tableStyleId>{9916A8CF-0C72-4F66-AF69-2ADF588EDA01}</a:tableStyleId>
              </a:tblPr>
              <a:tblGrid>
                <a:gridCol w="2103075">
                  <a:extLst>
                    <a:ext uri="{9D8B030D-6E8A-4147-A177-3AD203B41FA5}">
                      <a16:colId xmlns:a16="http://schemas.microsoft.com/office/drawing/2014/main" val="20000"/>
                    </a:ext>
                  </a:extLst>
                </a:gridCol>
                <a:gridCol w="1619025">
                  <a:extLst>
                    <a:ext uri="{9D8B030D-6E8A-4147-A177-3AD203B41FA5}">
                      <a16:colId xmlns:a16="http://schemas.microsoft.com/office/drawing/2014/main" val="20001"/>
                    </a:ext>
                  </a:extLst>
                </a:gridCol>
              </a:tblGrid>
              <a:tr h="391125">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&lt;header&gt;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0"/>
                  </a:ext>
                </a:extLst>
              </a:tr>
              <a:tr h="391125">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&lt;nav&gt;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1"/>
                  </a:ext>
                </a:extLst>
              </a:tr>
              <a:tr h="857725">
                <a:tc>
                  <a:txBody>
                    <a:bodyPr/>
                    <a:lstStyle/>
                    <a:p>
                      <a:pPr marL="0" lvl="0" indent="0" algn="ctr" rtl="0">
                        <a:spcBef>
                          <a:spcPts val="0"/>
                        </a:spcBef>
                        <a:spcAft>
                          <a:spcPts val="200"/>
                        </a:spcAft>
                        <a:buNone/>
                      </a:pPr>
                      <a:r>
                        <a:rPr lang="en" sz="1200">
                          <a:latin typeface="Inconsolata"/>
                          <a:ea typeface="Inconsolata"/>
                          <a:cs typeface="Inconsolata"/>
                          <a:sym typeface="Inconsolata"/>
                        </a:rPr>
                        <a:t>&lt;section&gt;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rowSpan="2">
                  <a:txBody>
                    <a:bodyPr/>
                    <a:lstStyle/>
                    <a:p>
                      <a:pPr marL="0" lvl="0" indent="0" algn="ctr" rtl="0">
                        <a:spcBef>
                          <a:spcPts val="0"/>
                        </a:spcBef>
                        <a:spcAft>
                          <a:spcPts val="200"/>
                        </a:spcAft>
                        <a:buNone/>
                      </a:pPr>
                      <a:r>
                        <a:rPr lang="en" sz="1200">
                          <a:latin typeface="Inconsolata"/>
                          <a:ea typeface="Inconsolata"/>
                          <a:cs typeface="Inconsolata"/>
                          <a:sym typeface="Inconsolata"/>
                        </a:rPr>
                        <a:t>&lt;aside&gt;</a:t>
                      </a:r>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868950">
                <a:tc>
                  <a:txBody>
                    <a:bodyPr/>
                    <a:lstStyle/>
                    <a:p>
                      <a:pPr marL="0" lvl="0" indent="0" algn="ctr" rtl="0">
                        <a:spcBef>
                          <a:spcPts val="0"/>
                        </a:spcBef>
                        <a:spcAft>
                          <a:spcPts val="200"/>
                        </a:spcAft>
                        <a:buNone/>
                      </a:pPr>
                      <a:r>
                        <a:rPr lang="en" sz="1200">
                          <a:latin typeface="Inconsolata"/>
                          <a:ea typeface="Inconsolata"/>
                          <a:cs typeface="Inconsolata"/>
                          <a:sym typeface="Inconsolata"/>
                        </a:rPr>
                        <a:t>&lt;article&gt;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3"/>
                  </a:ext>
                </a:extLst>
              </a:tr>
              <a:tr h="361475">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&lt;footer&gt;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6"/>
        <p:cNvGrpSpPr/>
        <p:nvPr/>
      </p:nvGrpSpPr>
      <p:grpSpPr>
        <a:xfrm>
          <a:off x="0" y="0"/>
          <a:ext cx="0" cy="0"/>
          <a:chOff x="0" y="0"/>
          <a:chExt cx="0" cy="0"/>
        </a:xfrm>
      </p:grpSpPr>
      <p:sp>
        <p:nvSpPr>
          <p:cNvPr id="2457" name="Google Shape;2457;p1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Divs and Sections</a:t>
            </a:r>
            <a:endParaRPr/>
          </a:p>
        </p:txBody>
      </p:sp>
      <p:sp>
        <p:nvSpPr>
          <p:cNvPr id="2458" name="Google Shape;2458;p1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Bottom line: </a:t>
            </a:r>
            <a:r>
              <a:rPr lang="en"/>
              <a:t>Follow the homework instructions. And when you’re out in the real world, follow the convention of where you work!</a:t>
            </a:r>
            <a:endParaRPr/>
          </a:p>
          <a:p>
            <a:pPr marL="0" lvl="0" indent="0" algn="l" rtl="0">
              <a:spcBef>
                <a:spcPts val="0"/>
              </a:spcBef>
              <a:spcAft>
                <a:spcPts val="0"/>
              </a:spcAft>
              <a:buNone/>
            </a:pPr>
            <a:endParaRPr/>
          </a:p>
        </p:txBody>
      </p:sp>
      <p:sp>
        <p:nvSpPr>
          <p:cNvPr id="2459" name="Google Shape;2459;p178"/>
          <p:cNvSpPr/>
          <p:nvPr/>
        </p:nvSpPr>
        <p:spPr>
          <a:xfrm>
            <a:off x="493650" y="1514650"/>
            <a:ext cx="3691200" cy="3147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3600">
                <a:solidFill>
                  <a:schemeClr val="dk1"/>
                </a:solidFill>
                <a:latin typeface="Inconsolata"/>
                <a:ea typeface="Inconsolata"/>
                <a:cs typeface="Inconsolata"/>
                <a:sym typeface="Inconsolata"/>
              </a:rPr>
              <a:t>div?</a:t>
            </a:r>
            <a:endParaRPr sz="3600">
              <a:solidFill>
                <a:schemeClr val="dk1"/>
              </a:solidFill>
            </a:endParaRPr>
          </a:p>
        </p:txBody>
      </p:sp>
      <p:sp>
        <p:nvSpPr>
          <p:cNvPr id="2460" name="Google Shape;2460;p178"/>
          <p:cNvSpPr/>
          <p:nvPr/>
        </p:nvSpPr>
        <p:spPr>
          <a:xfrm>
            <a:off x="4420800" y="1514650"/>
            <a:ext cx="3691200" cy="3147300"/>
          </a:xfrm>
          <a:prstGeom prst="rect">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3600">
                <a:solidFill>
                  <a:schemeClr val="dk1"/>
                </a:solidFill>
                <a:latin typeface="Inconsolata"/>
                <a:ea typeface="Inconsolata"/>
                <a:cs typeface="Inconsolata"/>
                <a:sym typeface="Inconsolata"/>
              </a:rPr>
              <a:t>section?</a:t>
            </a:r>
            <a:endParaRPr sz="36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464"/>
        <p:cNvGrpSpPr/>
        <p:nvPr/>
      </p:nvGrpSpPr>
      <p:grpSpPr>
        <a:xfrm>
          <a:off x="0" y="0"/>
          <a:ext cx="0" cy="0"/>
          <a:chOff x="0" y="0"/>
          <a:chExt cx="0" cy="0"/>
        </a:xfrm>
      </p:grpSpPr>
      <p:pic>
        <p:nvPicPr>
          <p:cNvPr id="2465" name="Google Shape;2465;p179"/>
          <p:cNvPicPr preferRelativeResize="0"/>
          <p:nvPr/>
        </p:nvPicPr>
        <p:blipFill>
          <a:blip r:embed="rId3">
            <a:alphaModFix/>
          </a:blip>
          <a:stretch>
            <a:fillRect/>
          </a:stretch>
        </p:blipFill>
        <p:spPr>
          <a:xfrm>
            <a:off x="0" y="-52"/>
            <a:ext cx="9144000" cy="5143503"/>
          </a:xfrm>
          <a:prstGeom prst="rect">
            <a:avLst/>
          </a:prstGeom>
          <a:noFill/>
          <a:ln>
            <a:noFill/>
          </a:ln>
        </p:spPr>
      </p:pic>
      <p:sp>
        <p:nvSpPr>
          <p:cNvPr id="2466" name="Google Shape;2466;p1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Classes vs. IDs</a:t>
            </a:r>
            <a:endParaRPr/>
          </a:p>
        </p:txBody>
      </p:sp>
      <p:sp>
        <p:nvSpPr>
          <p:cNvPr id="2467" name="Google Shape;2467;p179"/>
          <p:cNvSpPr txBox="1">
            <a:spLocks noGrp="1"/>
          </p:cNvSpPr>
          <p:nvPr>
            <p:ph type="subTitle" idx="1"/>
          </p:nvPr>
        </p:nvSpPr>
        <p:spPr>
          <a:xfrm>
            <a:off x="0" y="1133175"/>
            <a:ext cx="6113700" cy="2583900"/>
          </a:xfrm>
          <a:prstGeom prst="rect">
            <a:avLst/>
          </a:prstGeom>
        </p:spPr>
        <p:txBody>
          <a:bodyPr spcFirstLastPara="1" wrap="square" lIns="457200" tIns="91425" rIns="457200" bIns="0" anchor="t" anchorCtr="0">
            <a:noAutofit/>
          </a:bodyPr>
          <a:lstStyle/>
          <a:p>
            <a:pPr marL="0" lvl="0" indent="0" algn="l" rtl="0">
              <a:lnSpc>
                <a:spcPct val="114000"/>
              </a:lnSpc>
              <a:spcBef>
                <a:spcPts val="0"/>
              </a:spcBef>
              <a:spcAft>
                <a:spcPts val="0"/>
              </a:spcAft>
              <a:buNone/>
            </a:pPr>
            <a:r>
              <a:rPr lang="en" b="1"/>
              <a:t>When choosing between a CSS ID and a CSS class, follow the convention:</a:t>
            </a:r>
            <a:endParaRPr b="1"/>
          </a:p>
          <a:p>
            <a:pPr marL="0" lvl="0" indent="0" algn="l" rtl="0">
              <a:lnSpc>
                <a:spcPct val="114000"/>
              </a:lnSpc>
              <a:spcBef>
                <a:spcPts val="1200"/>
              </a:spcBef>
              <a:spcAft>
                <a:spcPts val="0"/>
              </a:spcAft>
              <a:buNone/>
            </a:pPr>
            <a:r>
              <a:rPr lang="en" b="1"/>
              <a:t>Classes (.classname)</a:t>
            </a:r>
            <a:r>
              <a:rPr lang="en"/>
              <a:t> are used if the same style will be used on multiple HTML elements.</a:t>
            </a:r>
            <a:endParaRPr/>
          </a:p>
          <a:p>
            <a:pPr marL="0" lvl="0" indent="0" algn="l" rtl="0">
              <a:lnSpc>
                <a:spcPct val="114000"/>
              </a:lnSpc>
              <a:spcBef>
                <a:spcPts val="1200"/>
              </a:spcBef>
              <a:spcAft>
                <a:spcPts val="0"/>
              </a:spcAft>
              <a:buClr>
                <a:schemeClr val="dk1"/>
              </a:buClr>
              <a:buSzPts val="1100"/>
              <a:buFont typeface="Arial"/>
              <a:buNone/>
            </a:pPr>
            <a:endParaRPr/>
          </a:p>
          <a:p>
            <a:pPr marL="0" lvl="0" indent="0" algn="l" rtl="0">
              <a:lnSpc>
                <a:spcPct val="114000"/>
              </a:lnSpc>
              <a:spcBef>
                <a:spcPts val="1200"/>
              </a:spcBef>
              <a:spcAft>
                <a:spcPts val="0"/>
              </a:spcAft>
              <a:buClr>
                <a:schemeClr val="dk1"/>
              </a:buClr>
              <a:buSzPts val="1100"/>
              <a:buFont typeface="Arial"/>
              <a:buNone/>
            </a:pPr>
            <a:r>
              <a:rPr lang="en" b="1"/>
              <a:t>IDs (#idname)</a:t>
            </a:r>
            <a:r>
              <a:rPr lang="en"/>
              <a:t> are used if a style is unique to a certain HTML element.</a:t>
            </a:r>
            <a:endParaRPr/>
          </a:p>
          <a:p>
            <a:pPr marL="0" lvl="0" indent="0" algn="l" rtl="0">
              <a:lnSpc>
                <a:spcPct val="114000"/>
              </a:lnSpc>
              <a:spcBef>
                <a:spcPts val="1200"/>
              </a:spcBef>
              <a:spcAft>
                <a:spcPts val="1200"/>
              </a:spcAft>
              <a:buNone/>
            </a:pPr>
            <a:r>
              <a:rPr lang="en"/>
              <a:t> </a:t>
            </a:r>
            <a:endParaRPr/>
          </a:p>
        </p:txBody>
      </p:sp>
      <p:cxnSp>
        <p:nvCxnSpPr>
          <p:cNvPr id="2468" name="Google Shape;2468;p179"/>
          <p:cNvCxnSpPr/>
          <p:nvPr/>
        </p:nvCxnSpPr>
        <p:spPr>
          <a:xfrm>
            <a:off x="462450" y="2876300"/>
            <a:ext cx="4917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1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Chrome DevTools (Inspector)</a:t>
            </a:r>
            <a:endParaRPr/>
          </a:p>
        </p:txBody>
      </p:sp>
      <p:pic>
        <p:nvPicPr>
          <p:cNvPr id="2474" name="Google Shape;2474;p180"/>
          <p:cNvPicPr preferRelativeResize="0"/>
          <p:nvPr/>
        </p:nvPicPr>
        <p:blipFill>
          <a:blip r:embed="rId3">
            <a:alphaModFix/>
          </a:blip>
          <a:stretch>
            <a:fillRect/>
          </a:stretch>
        </p:blipFill>
        <p:spPr>
          <a:xfrm>
            <a:off x="2795425" y="1182575"/>
            <a:ext cx="6348576" cy="3571074"/>
          </a:xfrm>
          <a:prstGeom prst="rect">
            <a:avLst/>
          </a:prstGeom>
          <a:noFill/>
          <a:ln>
            <a:noFill/>
          </a:ln>
        </p:spPr>
      </p:pic>
      <p:sp>
        <p:nvSpPr>
          <p:cNvPr id="2475" name="Google Shape;2475;p180"/>
          <p:cNvSpPr txBox="1">
            <a:spLocks noGrp="1"/>
          </p:cNvSpPr>
          <p:nvPr>
            <p:ph type="subTitle" idx="1"/>
          </p:nvPr>
        </p:nvSpPr>
        <p:spPr>
          <a:xfrm>
            <a:off x="0" y="675975"/>
            <a:ext cx="9144000" cy="8619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This is one of the web development tools you will use most frequently. </a:t>
            </a:r>
            <a:r>
              <a:rPr lang="en">
                <a:solidFill>
                  <a:schemeClr val="dk1"/>
                </a:solidFill>
              </a:rPr>
              <a:t>It allows you to investigate how and why HTML is rendering.</a:t>
            </a:r>
            <a:br>
              <a:rPr lang="en">
                <a:solidFill>
                  <a:schemeClr val="dk1"/>
                </a:solidFill>
              </a:rPr>
            </a:br>
            <a:endParaRPr>
              <a:solidFill>
                <a:schemeClr val="dk1"/>
              </a:solidFill>
            </a:endParaRPr>
          </a:p>
          <a:p>
            <a:pPr marL="0" lvl="0" indent="0" algn="l" rtl="0">
              <a:lnSpc>
                <a:spcPct val="115000"/>
              </a:lnSpc>
              <a:spcBef>
                <a:spcPts val="0"/>
              </a:spcBef>
              <a:spcAft>
                <a:spcPts val="0"/>
              </a:spcAft>
              <a:buNone/>
            </a:pPr>
            <a:r>
              <a:rPr lang="en" b="1">
                <a:solidFill>
                  <a:schemeClr val="dk1"/>
                </a:solidFill>
              </a:rPr>
              <a:t>Start using it!</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800"/>
              </a:spcBef>
              <a:spcAft>
                <a:spcPts val="0"/>
              </a:spcAft>
              <a:buNone/>
            </a:pPr>
            <a:r>
              <a:rPr lang="en"/>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479"/>
        <p:cNvGrpSpPr/>
        <p:nvPr/>
      </p:nvGrpSpPr>
      <p:grpSpPr>
        <a:xfrm>
          <a:off x="0" y="0"/>
          <a:ext cx="0" cy="0"/>
          <a:chOff x="0" y="0"/>
          <a:chExt cx="0" cy="0"/>
        </a:xfrm>
      </p:grpSpPr>
      <p:sp>
        <p:nvSpPr>
          <p:cNvPr id="2480" name="Google Shape;2480;p1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Modifying Sites</a:t>
            </a:r>
            <a:endParaRPr/>
          </a:p>
        </p:txBody>
      </p:sp>
      <p:sp>
        <p:nvSpPr>
          <p:cNvPr id="2481" name="Google Shape;2481;p1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You can edit any page’s HTML and CSS with Chrome DevTools.</a:t>
            </a:r>
            <a:endParaRPr/>
          </a:p>
          <a:p>
            <a:pPr marL="0" lvl="0" indent="0" algn="l" rtl="0">
              <a:lnSpc>
                <a:spcPct val="115000"/>
              </a:lnSpc>
              <a:spcBef>
                <a:spcPts val="0"/>
              </a:spcBef>
              <a:spcAft>
                <a:spcPts val="0"/>
              </a:spcAft>
              <a:buNone/>
            </a:pPr>
            <a:r>
              <a:rPr lang="en"/>
              <a:t>Plus, you’ll see your results instantly.  </a:t>
            </a:r>
            <a:endParaRPr/>
          </a:p>
        </p:txBody>
      </p:sp>
      <p:pic>
        <p:nvPicPr>
          <p:cNvPr id="2482" name="Google Shape;2482;p181"/>
          <p:cNvPicPr preferRelativeResize="0"/>
          <p:nvPr/>
        </p:nvPicPr>
        <p:blipFill>
          <a:blip r:embed="rId3">
            <a:alphaModFix/>
          </a:blip>
          <a:stretch>
            <a:fillRect/>
          </a:stretch>
        </p:blipFill>
        <p:spPr>
          <a:xfrm>
            <a:off x="863475" y="1529275"/>
            <a:ext cx="7417050" cy="31028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pic>
        <p:nvPicPr>
          <p:cNvPr id="2204" name="Google Shape;2204;p15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05" name="Google Shape;2205;p155"/>
          <p:cNvSpPr/>
          <p:nvPr/>
        </p:nvSpPr>
        <p:spPr>
          <a:xfrm>
            <a:off x="258959" y="2743200"/>
            <a:ext cx="8534160" cy="51408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sp>
        <p:nvSpPr>
          <p:cNvPr id="2206" name="Google Shape;2206;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Checking 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207" name="Google Shape;2207;p1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How’s it going?</a:t>
            </a:r>
            <a:endParaRPr b="1"/>
          </a:p>
        </p:txBody>
      </p:sp>
      <p:sp>
        <p:nvSpPr>
          <p:cNvPr id="2208" name="Google Shape;2208;p1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Going Live</a:t>
            </a:r>
            <a:endParaRPr/>
          </a:p>
        </p:txBody>
      </p:sp>
      <p:cxnSp>
        <p:nvCxnSpPr>
          <p:cNvPr id="2209" name="Google Shape;2209;p1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18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Chrome DevTools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492"/>
        <p:cNvGrpSpPr/>
        <p:nvPr/>
      </p:nvGrpSpPr>
      <p:grpSpPr>
        <a:xfrm>
          <a:off x="0" y="0"/>
          <a:ext cx="0" cy="0"/>
          <a:chOff x="0" y="0"/>
          <a:chExt cx="0" cy="0"/>
        </a:xfrm>
      </p:grpSpPr>
      <p:sp>
        <p:nvSpPr>
          <p:cNvPr id="2493" name="Google Shape;2493;p1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Modify a Website</a:t>
            </a:r>
            <a:endParaRPr/>
          </a:p>
        </p:txBody>
      </p:sp>
      <p:sp>
        <p:nvSpPr>
          <p:cNvPr id="2494" name="Google Shape;2494;p183"/>
          <p:cNvSpPr txBox="1">
            <a:spLocks noGrp="1"/>
          </p:cNvSpPr>
          <p:nvPr>
            <p:ph type="subTitle" idx="1"/>
          </p:nvPr>
        </p:nvSpPr>
        <p:spPr>
          <a:xfrm>
            <a:off x="0" y="137754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For the next 15 minutes, take a website you commonly use (Amazon, Google, </a:t>
            </a:r>
            <a:r>
              <a:rPr lang="en-US" dirty="0"/>
              <a:t>Tableau</a:t>
            </a:r>
            <a:r>
              <a:rPr lang="en" dirty="0"/>
              <a:t>, etc.) and heavily modify it using Chrome DevTools.</a:t>
            </a:r>
            <a:endParaRPr dirty="0"/>
          </a:p>
        </p:txBody>
      </p:sp>
      <p:sp>
        <p:nvSpPr>
          <p:cNvPr id="2495" name="Google Shape;2495;p183"/>
          <p:cNvSpPr txBox="1">
            <a:spLocks noGrp="1"/>
          </p:cNvSpPr>
          <p:nvPr>
            <p:ph type="body" idx="2"/>
          </p:nvPr>
        </p:nvSpPr>
        <p:spPr>
          <a:xfrm>
            <a:off x="175" y="2290443"/>
            <a:ext cx="9144000" cy="2894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b="1" dirty="0"/>
              <a:t>Be sure to modify the following:</a:t>
            </a:r>
            <a:endParaRPr sz="1800" b="1" dirty="0"/>
          </a:p>
          <a:p>
            <a:pPr marL="320040" lvl="0" indent="-205740" algn="l" rtl="0">
              <a:spcBef>
                <a:spcPts val="1200"/>
              </a:spcBef>
              <a:spcAft>
                <a:spcPts val="0"/>
              </a:spcAft>
              <a:buSzPts val="1800"/>
              <a:buChar char="●"/>
            </a:pPr>
            <a:r>
              <a:rPr lang="en" sz="1800" dirty="0"/>
              <a:t>Content (change words)</a:t>
            </a:r>
            <a:endParaRPr sz="1800" dirty="0"/>
          </a:p>
          <a:p>
            <a:pPr marL="320040" lvl="0" indent="-205740" algn="l" rtl="0">
              <a:spcBef>
                <a:spcPts val="1200"/>
              </a:spcBef>
              <a:spcAft>
                <a:spcPts val="0"/>
              </a:spcAft>
              <a:buSzPts val="1800"/>
              <a:buChar char="●"/>
            </a:pPr>
            <a:r>
              <a:rPr lang="en" sz="1800" dirty="0"/>
              <a:t>Colors</a:t>
            </a:r>
            <a:endParaRPr sz="1800" dirty="0"/>
          </a:p>
          <a:p>
            <a:pPr marL="320040" lvl="0" indent="-205740" algn="l" rtl="0">
              <a:spcBef>
                <a:spcPts val="1200"/>
              </a:spcBef>
              <a:spcAft>
                <a:spcPts val="0"/>
              </a:spcAft>
              <a:buSzPts val="1800"/>
              <a:buChar char="●"/>
            </a:pPr>
            <a:r>
              <a:rPr lang="en" sz="1800" dirty="0"/>
              <a:t>Spacing</a:t>
            </a:r>
            <a:endParaRPr sz="1800" dirty="0"/>
          </a:p>
          <a:p>
            <a:pPr marL="0" lvl="0" indent="0" algn="l" rtl="0">
              <a:spcBef>
                <a:spcPts val="1200"/>
              </a:spcBef>
              <a:spcAft>
                <a:spcPts val="0"/>
              </a:spcAft>
              <a:buClr>
                <a:schemeClr val="dk1"/>
              </a:buClr>
              <a:buSzPts val="1100"/>
              <a:buFont typeface="Arial"/>
              <a:buNone/>
            </a:pPr>
            <a:r>
              <a:rPr lang="en" sz="1800" dirty="0"/>
              <a:t>Send a screenshot to the class’s Slack channel when you’re done.</a:t>
            </a:r>
          </a:p>
          <a:p>
            <a:pPr marL="285750" indent="-285750">
              <a:spcBef>
                <a:spcPts val="1200"/>
              </a:spcBef>
              <a:buClr>
                <a:schemeClr val="dk1"/>
              </a:buClr>
              <a:buSzPts val="1100"/>
            </a:pPr>
            <a:r>
              <a:rPr lang="en" sz="1800" dirty="0"/>
              <a:t>Windows: windows+shift+S</a:t>
            </a:r>
          </a:p>
          <a:p>
            <a:pPr marL="285750" indent="-285750">
              <a:spcBef>
                <a:spcPts val="1200"/>
              </a:spcBef>
              <a:buClr>
                <a:schemeClr val="dk1"/>
              </a:buClr>
              <a:buSzPts val="1100"/>
            </a:pPr>
            <a:r>
              <a:rPr lang="en" sz="1800" dirty="0"/>
              <a:t>Mac: command+shift+5</a:t>
            </a:r>
            <a:endParaRPr sz="1800" dirty="0"/>
          </a:p>
          <a:p>
            <a:pPr marL="0" lvl="0" indent="0" algn="l" rtl="0">
              <a:spcBef>
                <a:spcPts val="1200"/>
              </a:spcBef>
              <a:spcAft>
                <a:spcPts val="1200"/>
              </a:spcAft>
              <a:buNone/>
            </a:pPr>
            <a:endParaRPr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500"/>
        <p:cNvGrpSpPr/>
        <p:nvPr/>
      </p:nvGrpSpPr>
      <p:grpSpPr>
        <a:xfrm>
          <a:off x="0" y="0"/>
          <a:ext cx="0" cy="0"/>
          <a:chOff x="0" y="0"/>
          <a:chExt cx="0" cy="0"/>
        </a:xfrm>
      </p:grpSpPr>
      <p:pic>
        <p:nvPicPr>
          <p:cNvPr id="2501" name="Google Shape;2501;p184"/>
          <p:cNvPicPr preferRelativeResize="0"/>
          <p:nvPr/>
        </p:nvPicPr>
        <p:blipFill rotWithShape="1">
          <a:blip r:embed="rId3">
            <a:alphaModFix/>
          </a:blip>
          <a:srcRect/>
          <a:stretch/>
        </p:blipFill>
        <p:spPr>
          <a:xfrm>
            <a:off x="0" y="0"/>
            <a:ext cx="9144000" cy="5143503"/>
          </a:xfrm>
          <a:prstGeom prst="rect">
            <a:avLst/>
          </a:prstGeom>
          <a:noFill/>
          <a:ln>
            <a:noFill/>
          </a:ln>
        </p:spPr>
      </p:pic>
      <p:sp>
        <p:nvSpPr>
          <p:cNvPr id="2502" name="Google Shape;2502;p1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Practice Through Frustration</a:t>
            </a:r>
            <a:endParaRPr/>
          </a:p>
        </p:txBody>
      </p:sp>
      <p:sp>
        <p:nvSpPr>
          <p:cNvPr id="2503" name="Google Shape;2503;p1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Keep practicing. It gets better!</a:t>
            </a:r>
            <a:endParaRPr/>
          </a:p>
        </p:txBody>
      </p:sp>
      <p:cxnSp>
        <p:nvCxnSpPr>
          <p:cNvPr id="2504" name="Google Shape;2504;p184"/>
          <p:cNvCxnSpPr/>
          <p:nvPr/>
        </p:nvCxnSpPr>
        <p:spPr>
          <a:xfrm>
            <a:off x="274375" y="640080"/>
            <a:ext cx="5042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1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Modify Your Own Website</a:t>
            </a:r>
            <a:endParaRPr/>
          </a:p>
        </p:txBody>
      </p:sp>
      <p:sp>
        <p:nvSpPr>
          <p:cNvPr id="2510" name="Google Shape;2510;p1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the next 10 minutes, edit any site that you’ve been working on—in class or for homework—with Chrome DevTools.</a:t>
            </a:r>
            <a:endParaRPr/>
          </a:p>
        </p:txBody>
      </p:sp>
      <p:sp>
        <p:nvSpPr>
          <p:cNvPr id="2511" name="Google Shape;2511;p185"/>
          <p:cNvSpPr txBox="1">
            <a:spLocks noGrp="1"/>
          </p:cNvSpPr>
          <p:nvPr>
            <p:ph type="body" idx="2"/>
          </p:nvPr>
        </p:nvSpPr>
        <p:spPr>
          <a:xfrm>
            <a:off x="175" y="1588875"/>
            <a:ext cx="9144000" cy="2894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b="1"/>
              <a:t>Be sure to at least modify:</a:t>
            </a:r>
            <a:endParaRPr sz="1800" b="1"/>
          </a:p>
          <a:p>
            <a:pPr marL="320040" lvl="0" indent="-205740" algn="l" rtl="0">
              <a:spcBef>
                <a:spcPts val="1200"/>
              </a:spcBef>
              <a:spcAft>
                <a:spcPts val="0"/>
              </a:spcAft>
              <a:buSzPts val="1800"/>
              <a:buChar char="●"/>
            </a:pPr>
            <a:r>
              <a:rPr lang="en" sz="1800"/>
              <a:t>Content (change words)</a:t>
            </a:r>
            <a:endParaRPr sz="1800"/>
          </a:p>
          <a:p>
            <a:pPr marL="320040" lvl="0" indent="-205740" algn="l" rtl="0">
              <a:spcBef>
                <a:spcPts val="1200"/>
              </a:spcBef>
              <a:spcAft>
                <a:spcPts val="0"/>
              </a:spcAft>
              <a:buSzPts val="1800"/>
              <a:buChar char="●"/>
            </a:pPr>
            <a:r>
              <a:rPr lang="en" sz="1800"/>
              <a:t>Colors</a:t>
            </a:r>
            <a:endParaRPr sz="1800"/>
          </a:p>
          <a:p>
            <a:pPr marL="320040" lvl="0" indent="-205740" algn="l" rtl="0">
              <a:spcBef>
                <a:spcPts val="1200"/>
              </a:spcBef>
              <a:spcAft>
                <a:spcPts val="0"/>
              </a:spcAft>
              <a:buSzPts val="1800"/>
              <a:buChar char="●"/>
            </a:pPr>
            <a:r>
              <a:rPr lang="en" sz="1800"/>
              <a:t>Spacing</a:t>
            </a:r>
            <a:endParaRPr sz="1800"/>
          </a:p>
          <a:p>
            <a:pPr marL="0" lvl="0" indent="0" algn="l" rtl="0">
              <a:spcBef>
                <a:spcPts val="1200"/>
              </a:spcBef>
              <a:spcAft>
                <a:spcPts val="1200"/>
              </a:spcAft>
              <a:buNone/>
            </a:pPr>
            <a:endParaRPr sz="1800"/>
          </a:p>
        </p:txBody>
      </p:sp>
      <p:sp>
        <p:nvSpPr>
          <p:cNvPr id="2512" name="Google Shape;2512;p18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16"/>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18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 Resets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pic>
        <p:nvPicPr>
          <p:cNvPr id="2526" name="Google Shape;2526;p188"/>
          <p:cNvPicPr preferRelativeResize="0"/>
          <p:nvPr/>
        </p:nvPicPr>
        <p:blipFill rotWithShape="1">
          <a:blip r:embed="rId3">
            <a:alphaModFix/>
          </a:blip>
          <a:srcRect/>
          <a:stretch/>
        </p:blipFill>
        <p:spPr>
          <a:xfrm>
            <a:off x="1553037" y="2553850"/>
            <a:ext cx="6037925" cy="2219700"/>
          </a:xfrm>
          <a:prstGeom prst="rect">
            <a:avLst/>
          </a:prstGeom>
          <a:noFill/>
          <a:ln>
            <a:noFill/>
          </a:ln>
        </p:spPr>
      </p:pic>
      <p:sp>
        <p:nvSpPr>
          <p:cNvPr id="2527" name="Google Shape;2527;p1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Loading Multiple CSS Files </a:t>
            </a:r>
            <a:r>
              <a:rPr lang="en" b="1">
                <a:latin typeface="Roboto"/>
                <a:ea typeface="Roboto"/>
                <a:cs typeface="Roboto"/>
                <a:sym typeface="Roboto"/>
              </a:rPr>
              <a:t>(Important!)</a:t>
            </a:r>
            <a:endParaRPr b="1">
              <a:latin typeface="Roboto"/>
              <a:ea typeface="Roboto"/>
              <a:cs typeface="Roboto"/>
              <a:sym typeface="Roboto"/>
            </a:endParaRPr>
          </a:p>
        </p:txBody>
      </p:sp>
      <p:sp>
        <p:nvSpPr>
          <p:cNvPr id="2528" name="Google Shape;2528;p188"/>
          <p:cNvSpPr/>
          <p:nvPr/>
        </p:nvSpPr>
        <p:spPr>
          <a:xfrm>
            <a:off x="1141275" y="7806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88"/>
          <p:cNvSpPr txBox="1">
            <a:spLocks noGrp="1"/>
          </p:cNvSpPr>
          <p:nvPr>
            <p:ph type="subTitle" idx="1"/>
          </p:nvPr>
        </p:nvSpPr>
        <p:spPr>
          <a:xfrm>
            <a:off x="-12150" y="8174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Deploying multiple CSS files simultaneously is a powerful technique.</a:t>
            </a:r>
            <a:endParaRPr sz="1300">
              <a:latin typeface="Roboto"/>
              <a:ea typeface="Roboto"/>
              <a:cs typeface="Roboto"/>
              <a:sym typeface="Roboto"/>
            </a:endParaRPr>
          </a:p>
        </p:txBody>
      </p:sp>
      <p:sp>
        <p:nvSpPr>
          <p:cNvPr id="2530" name="Google Shape;2530;p188"/>
          <p:cNvSpPr/>
          <p:nvPr/>
        </p:nvSpPr>
        <p:spPr>
          <a:xfrm>
            <a:off x="1141350" y="13717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88"/>
          <p:cNvSpPr/>
          <p:nvPr/>
        </p:nvSpPr>
        <p:spPr>
          <a:xfrm>
            <a:off x="1141350" y="19627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88"/>
          <p:cNvSpPr txBox="1">
            <a:spLocks noGrp="1"/>
          </p:cNvSpPr>
          <p:nvPr>
            <p:ph type="subTitle" idx="2"/>
          </p:nvPr>
        </p:nvSpPr>
        <p:spPr>
          <a:xfrm>
            <a:off x="-12100" y="13916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This technique allows developers to create complex designs made up of abounding design elements. </a:t>
            </a:r>
            <a:endParaRPr sz="1300">
              <a:latin typeface="Roboto"/>
              <a:ea typeface="Roboto"/>
              <a:cs typeface="Roboto"/>
              <a:sym typeface="Roboto"/>
            </a:endParaRPr>
          </a:p>
        </p:txBody>
      </p:sp>
      <p:sp>
        <p:nvSpPr>
          <p:cNvPr id="2533" name="Google Shape;2533;p188"/>
          <p:cNvSpPr txBox="1">
            <a:spLocks noGrp="1"/>
          </p:cNvSpPr>
          <p:nvPr>
            <p:ph type="subTitle" idx="3"/>
          </p:nvPr>
        </p:nvSpPr>
        <p:spPr>
          <a:xfrm>
            <a:off x="-12200" y="1982725"/>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300" b="1">
                <a:latin typeface="Roboto"/>
                <a:ea typeface="Roboto"/>
                <a:cs typeface="Roboto"/>
                <a:sym typeface="Roboto"/>
              </a:rPr>
              <a:t>Remember, </a:t>
            </a:r>
            <a:r>
              <a:rPr lang="en" sz="1300">
                <a:latin typeface="Roboto"/>
                <a:ea typeface="Roboto"/>
                <a:cs typeface="Roboto"/>
                <a:sym typeface="Roboto"/>
              </a:rPr>
              <a:t>the loading order matters!</a:t>
            </a:r>
            <a:endParaRPr sz="1300">
              <a:latin typeface="Roboto"/>
              <a:ea typeface="Roboto"/>
              <a:cs typeface="Roboto"/>
              <a:sym typeface="Roboto"/>
            </a:endParaRPr>
          </a:p>
        </p:txBody>
      </p:sp>
      <p:pic>
        <p:nvPicPr>
          <p:cNvPr id="2534" name="Google Shape;2534;p188"/>
          <p:cNvPicPr preferRelativeResize="0"/>
          <p:nvPr/>
        </p:nvPicPr>
        <p:blipFill rotWithShape="1">
          <a:blip r:embed="rId4">
            <a:alphaModFix/>
          </a:blip>
          <a:srcRect t="1774" b="1765"/>
          <a:stretch/>
        </p:blipFill>
        <p:spPr>
          <a:xfrm>
            <a:off x="429768" y="804672"/>
            <a:ext cx="577805" cy="446400"/>
          </a:xfrm>
          <a:prstGeom prst="rect">
            <a:avLst/>
          </a:prstGeom>
          <a:noFill/>
          <a:ln>
            <a:noFill/>
          </a:ln>
        </p:spPr>
      </p:pic>
      <p:pic>
        <p:nvPicPr>
          <p:cNvPr id="2535" name="Google Shape;2535;p188"/>
          <p:cNvPicPr preferRelativeResize="0"/>
          <p:nvPr/>
        </p:nvPicPr>
        <p:blipFill rotWithShape="1">
          <a:blip r:embed="rId4">
            <a:alphaModFix/>
          </a:blip>
          <a:srcRect t="1774" b="1765"/>
          <a:stretch/>
        </p:blipFill>
        <p:spPr>
          <a:xfrm>
            <a:off x="429768" y="1391647"/>
            <a:ext cx="577805" cy="446400"/>
          </a:xfrm>
          <a:prstGeom prst="rect">
            <a:avLst/>
          </a:prstGeom>
          <a:noFill/>
          <a:ln>
            <a:noFill/>
          </a:ln>
        </p:spPr>
      </p:pic>
      <p:pic>
        <p:nvPicPr>
          <p:cNvPr id="2536" name="Google Shape;2536;p188"/>
          <p:cNvPicPr preferRelativeResize="0"/>
          <p:nvPr/>
        </p:nvPicPr>
        <p:blipFill rotWithShape="1">
          <a:blip r:embed="rId4">
            <a:alphaModFix/>
          </a:blip>
          <a:srcRect t="1774" b="1765"/>
          <a:stretch/>
        </p:blipFill>
        <p:spPr>
          <a:xfrm>
            <a:off x="429768" y="1982722"/>
            <a:ext cx="577805" cy="44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1"/>
        <p:cNvGrpSpPr/>
        <p:nvPr/>
      </p:nvGrpSpPr>
      <p:grpSpPr>
        <a:xfrm>
          <a:off x="0" y="0"/>
          <a:ext cx="0" cy="0"/>
          <a:chOff x="0" y="0"/>
          <a:chExt cx="0" cy="0"/>
        </a:xfrm>
      </p:grpSpPr>
      <p:sp>
        <p:nvSpPr>
          <p:cNvPr id="2542" name="Google Shape;2542;p18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Multiple CSS Files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546"/>
        <p:cNvGrpSpPr/>
        <p:nvPr/>
      </p:nvGrpSpPr>
      <p:grpSpPr>
        <a:xfrm>
          <a:off x="0" y="0"/>
          <a:ext cx="0" cy="0"/>
          <a:chOff x="0" y="0"/>
          <a:chExt cx="0" cy="0"/>
        </a:xfrm>
      </p:grpSpPr>
      <p:sp>
        <p:nvSpPr>
          <p:cNvPr id="2547" name="Google Shape;2547;p190"/>
          <p:cNvSpPr txBox="1">
            <a:spLocks noGrp="1"/>
          </p:cNvSpPr>
          <p:nvPr>
            <p:ph type="title"/>
          </p:nvPr>
        </p:nvSpPr>
        <p:spPr>
          <a:xfrm>
            <a:off x="237100" y="20122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latin typeface="Roboto"/>
                <a:ea typeface="Roboto"/>
                <a:cs typeface="Roboto"/>
                <a:sym typeface="Roboto"/>
              </a:rPr>
              <a:t>By a show of hands,</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which browser do you use?</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pic>
        <p:nvPicPr>
          <p:cNvPr id="2567" name="Google Shape;2567;p192"/>
          <p:cNvPicPr preferRelativeResize="0"/>
          <p:nvPr/>
        </p:nvPicPr>
        <p:blipFill rotWithShape="1">
          <a:blip r:embed="rId3">
            <a:alphaModFix/>
          </a:blip>
          <a:srcRect/>
          <a:stretch/>
        </p:blipFill>
        <p:spPr>
          <a:xfrm>
            <a:off x="2186112" y="2134650"/>
            <a:ext cx="4771776" cy="2552100"/>
          </a:xfrm>
          <a:prstGeom prst="rect">
            <a:avLst/>
          </a:prstGeom>
          <a:noFill/>
          <a:ln w="9525" cap="flat" cmpd="sng">
            <a:solidFill>
              <a:schemeClr val="accent1"/>
            </a:solidFill>
            <a:prstDash val="solid"/>
            <a:round/>
            <a:headEnd type="none" w="sm" len="sm"/>
            <a:tailEnd type="none" w="sm" len="sm"/>
          </a:ln>
        </p:spPr>
      </p:pic>
      <p:sp>
        <p:nvSpPr>
          <p:cNvPr id="2568" name="Google Shape;2568;p1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Reset.css (or Normalize.css)</a:t>
            </a:r>
            <a:endParaRPr/>
          </a:p>
        </p:txBody>
      </p:sp>
      <p:sp>
        <p:nvSpPr>
          <p:cNvPr id="2569" name="Google Shape;2569;p192"/>
          <p:cNvSpPr/>
          <p:nvPr/>
        </p:nvSpPr>
        <p:spPr>
          <a:xfrm>
            <a:off x="1141275" y="856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92"/>
          <p:cNvSpPr txBox="1">
            <a:spLocks noGrp="1"/>
          </p:cNvSpPr>
          <p:nvPr>
            <p:ph type="subTitle" idx="1"/>
          </p:nvPr>
        </p:nvSpPr>
        <p:spPr>
          <a:xfrm>
            <a:off x="-12150" y="8936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200" dirty="0">
                <a:latin typeface="Roboto"/>
                <a:ea typeface="Roboto"/>
                <a:cs typeface="Roboto"/>
                <a:sym typeface="Roboto"/>
              </a:rPr>
              <a:t>Reset.css will “reset” all browser-specific CSS. This means your site will appear the same in all browsers.</a:t>
            </a:r>
            <a:endParaRPr sz="1200" dirty="0">
              <a:latin typeface="Roboto"/>
              <a:ea typeface="Roboto"/>
              <a:cs typeface="Roboto"/>
              <a:sym typeface="Roboto"/>
            </a:endParaRPr>
          </a:p>
        </p:txBody>
      </p:sp>
      <p:sp>
        <p:nvSpPr>
          <p:cNvPr id="2571" name="Google Shape;2571;p192"/>
          <p:cNvSpPr/>
          <p:nvPr/>
        </p:nvSpPr>
        <p:spPr>
          <a:xfrm>
            <a:off x="1141350" y="1447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92"/>
          <p:cNvSpPr txBox="1">
            <a:spLocks noGrp="1"/>
          </p:cNvSpPr>
          <p:nvPr>
            <p:ph type="subTitle" idx="2"/>
          </p:nvPr>
        </p:nvSpPr>
        <p:spPr>
          <a:xfrm>
            <a:off x="-12100" y="14678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200" dirty="0">
                <a:latin typeface="Roboto"/>
                <a:ea typeface="Roboto"/>
                <a:cs typeface="Roboto"/>
                <a:sym typeface="Roboto"/>
              </a:rPr>
              <a:t>However, you will have to restyle everything yourself.</a:t>
            </a:r>
            <a:endParaRPr sz="1200" dirty="0">
              <a:latin typeface="Roboto"/>
              <a:ea typeface="Roboto"/>
              <a:cs typeface="Roboto"/>
              <a:sym typeface="Roboto"/>
            </a:endParaRPr>
          </a:p>
        </p:txBody>
      </p:sp>
      <p:pic>
        <p:nvPicPr>
          <p:cNvPr id="2573" name="Google Shape;2573;p192"/>
          <p:cNvPicPr preferRelativeResize="0"/>
          <p:nvPr/>
        </p:nvPicPr>
        <p:blipFill rotWithShape="1">
          <a:blip r:embed="rId4">
            <a:alphaModFix/>
          </a:blip>
          <a:srcRect t="1774" b="1765"/>
          <a:stretch/>
        </p:blipFill>
        <p:spPr>
          <a:xfrm>
            <a:off x="429768" y="880872"/>
            <a:ext cx="577805" cy="446400"/>
          </a:xfrm>
          <a:prstGeom prst="rect">
            <a:avLst/>
          </a:prstGeom>
          <a:noFill/>
          <a:ln>
            <a:noFill/>
          </a:ln>
        </p:spPr>
      </p:pic>
      <p:pic>
        <p:nvPicPr>
          <p:cNvPr id="2574" name="Google Shape;2574;p192"/>
          <p:cNvPicPr preferRelativeResize="0"/>
          <p:nvPr/>
        </p:nvPicPr>
        <p:blipFill rotWithShape="1">
          <a:blip r:embed="rId4">
            <a:alphaModFix/>
          </a:blip>
          <a:srcRect t="1774" b="1765"/>
          <a:stretch/>
        </p:blipFill>
        <p:spPr>
          <a:xfrm>
            <a:off x="429768" y="1467847"/>
            <a:ext cx="577805" cy="44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Instructor Feedback</a:t>
            </a:r>
            <a:endParaRPr dirty="0"/>
          </a:p>
        </p:txBody>
      </p:sp>
      <p:pic>
        <p:nvPicPr>
          <p:cNvPr id="10" name="Picture 4" descr="Fail Dan James GIF by Much">
            <a:extLst>
              <a:ext uri="{FF2B5EF4-FFF2-40B4-BE49-F238E27FC236}">
                <a16:creationId xmlns:a16="http://schemas.microsoft.com/office/drawing/2014/main" id="{D47F097D-6316-455F-AEAD-1AC3C9B9769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00162"/>
            <a:ext cx="4572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2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51"/>
        <p:cNvGrpSpPr/>
        <p:nvPr/>
      </p:nvGrpSpPr>
      <p:grpSpPr>
        <a:xfrm>
          <a:off x="0" y="0"/>
          <a:ext cx="0" cy="0"/>
          <a:chOff x="0" y="0"/>
          <a:chExt cx="0" cy="0"/>
        </a:xfrm>
      </p:grpSpPr>
      <p:sp>
        <p:nvSpPr>
          <p:cNvPr id="2552" name="Google Shape;2552;p1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Battle of the Browsers</a:t>
            </a:r>
            <a:endParaRPr/>
          </a:p>
        </p:txBody>
      </p:sp>
      <p:sp>
        <p:nvSpPr>
          <p:cNvPr id="2553" name="Google Shape;2553;p191"/>
          <p:cNvSpPr/>
          <p:nvPr/>
        </p:nvSpPr>
        <p:spPr>
          <a:xfrm>
            <a:off x="1352550" y="7587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91"/>
          <p:cNvSpPr txBox="1">
            <a:spLocks noGrp="1"/>
          </p:cNvSpPr>
          <p:nvPr>
            <p:ph type="subTitle" idx="1"/>
          </p:nvPr>
        </p:nvSpPr>
        <p:spPr>
          <a:xfrm>
            <a:off x="12225" y="777891"/>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Under the hood, web browsers often render webpages differently than their competition.</a:t>
            </a:r>
            <a:endParaRPr dirty="0">
              <a:latin typeface="Roboto"/>
              <a:ea typeface="Roboto"/>
              <a:cs typeface="Roboto"/>
              <a:sym typeface="Roboto"/>
            </a:endParaRPr>
          </a:p>
        </p:txBody>
      </p:sp>
      <p:sp>
        <p:nvSpPr>
          <p:cNvPr id="2555" name="Google Shape;2555;p191"/>
          <p:cNvSpPr/>
          <p:nvPr/>
        </p:nvSpPr>
        <p:spPr>
          <a:xfrm>
            <a:off x="1352550" y="1458624"/>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91"/>
          <p:cNvSpPr/>
          <p:nvPr/>
        </p:nvSpPr>
        <p:spPr>
          <a:xfrm>
            <a:off x="1352550" y="2148941"/>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91"/>
          <p:cNvSpPr txBox="1">
            <a:spLocks noGrp="1"/>
          </p:cNvSpPr>
          <p:nvPr>
            <p:ph type="subTitle" idx="2"/>
          </p:nvPr>
        </p:nvSpPr>
        <p:spPr>
          <a:xfrm>
            <a:off x="-12225" y="146104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These disparities could mean that the HTML/CSS displays differently in each web client.</a:t>
            </a:r>
            <a:endParaRPr sz="1800" dirty="0">
              <a:latin typeface="Roboto"/>
              <a:ea typeface="Roboto"/>
              <a:cs typeface="Roboto"/>
              <a:sym typeface="Roboto"/>
            </a:endParaRPr>
          </a:p>
        </p:txBody>
      </p:sp>
      <p:sp>
        <p:nvSpPr>
          <p:cNvPr id="2558" name="Google Shape;2558;p191"/>
          <p:cNvSpPr txBox="1">
            <a:spLocks noGrp="1"/>
          </p:cNvSpPr>
          <p:nvPr>
            <p:ph type="subTitle" idx="3"/>
          </p:nvPr>
        </p:nvSpPr>
        <p:spPr>
          <a:xfrm>
            <a:off x="0" y="215136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Because of these potential differences, web developers </a:t>
            </a:r>
            <a:br>
              <a:rPr lang="en" sz="1800" dirty="0">
                <a:latin typeface="Roboto"/>
                <a:ea typeface="Roboto"/>
                <a:cs typeface="Roboto"/>
                <a:sym typeface="Roboto"/>
              </a:rPr>
            </a:br>
            <a:r>
              <a:rPr lang="en" sz="1800" dirty="0">
                <a:latin typeface="Roboto"/>
                <a:ea typeface="Roboto"/>
                <a:cs typeface="Roboto"/>
                <a:sym typeface="Roboto"/>
              </a:rPr>
              <a:t>need to make their websites cross-browser compatible</a:t>
            </a:r>
            <a:r>
              <a:rPr lang="en" sz="1800" dirty="0"/>
              <a:t>.</a:t>
            </a:r>
            <a:endParaRPr sz="1800" dirty="0"/>
          </a:p>
        </p:txBody>
      </p:sp>
      <p:pic>
        <p:nvPicPr>
          <p:cNvPr id="2559" name="Google Shape;2559;p191"/>
          <p:cNvPicPr preferRelativeResize="0"/>
          <p:nvPr/>
        </p:nvPicPr>
        <p:blipFill rotWithShape="1">
          <a:blip r:embed="rId3">
            <a:alphaModFix/>
          </a:blip>
          <a:srcRect t="1774" b="1765"/>
          <a:stretch/>
        </p:blipFill>
        <p:spPr>
          <a:xfrm>
            <a:off x="429768" y="782702"/>
            <a:ext cx="785567" cy="606900"/>
          </a:xfrm>
          <a:prstGeom prst="rect">
            <a:avLst/>
          </a:prstGeom>
          <a:noFill/>
          <a:ln>
            <a:noFill/>
          </a:ln>
        </p:spPr>
      </p:pic>
      <p:pic>
        <p:nvPicPr>
          <p:cNvPr id="2560" name="Google Shape;2560;p191"/>
          <p:cNvPicPr preferRelativeResize="0"/>
          <p:nvPr/>
        </p:nvPicPr>
        <p:blipFill rotWithShape="1">
          <a:blip r:embed="rId3">
            <a:alphaModFix/>
          </a:blip>
          <a:srcRect t="1774" b="1765"/>
          <a:stretch/>
        </p:blipFill>
        <p:spPr>
          <a:xfrm>
            <a:off x="429768" y="1454589"/>
            <a:ext cx="785566" cy="606900"/>
          </a:xfrm>
          <a:prstGeom prst="rect">
            <a:avLst/>
          </a:prstGeom>
          <a:noFill/>
          <a:ln>
            <a:noFill/>
          </a:ln>
        </p:spPr>
      </p:pic>
      <p:pic>
        <p:nvPicPr>
          <p:cNvPr id="2561" name="Google Shape;2561;p191"/>
          <p:cNvPicPr preferRelativeResize="0"/>
          <p:nvPr/>
        </p:nvPicPr>
        <p:blipFill rotWithShape="1">
          <a:blip r:embed="rId3">
            <a:alphaModFix/>
          </a:blip>
          <a:srcRect t="1774" b="1765"/>
          <a:stretch/>
        </p:blipFill>
        <p:spPr>
          <a:xfrm>
            <a:off x="429768" y="2131289"/>
            <a:ext cx="785566" cy="606900"/>
          </a:xfrm>
          <a:prstGeom prst="rect">
            <a:avLst/>
          </a:prstGeom>
          <a:noFill/>
          <a:ln>
            <a:noFill/>
          </a:ln>
        </p:spPr>
      </p:pic>
      <p:pic>
        <p:nvPicPr>
          <p:cNvPr id="14" name="Picture 2" descr="Image result for chrome vs firefox ie">
            <a:extLst>
              <a:ext uri="{FF2B5EF4-FFF2-40B4-BE49-F238E27FC236}">
                <a16:creationId xmlns:a16="http://schemas.microsoft.com/office/drawing/2014/main" id="{2242D7CC-2C28-4811-9F98-3E68FF7447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967" y="3007523"/>
            <a:ext cx="2406065" cy="1763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19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CSS Resets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p1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CSS Resets Matter</a:t>
            </a:r>
            <a:endParaRPr/>
          </a:p>
        </p:txBody>
      </p:sp>
      <p:sp>
        <p:nvSpPr>
          <p:cNvPr id="2586" name="Google Shape;2586;p194"/>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7" name="Google Shape;2587;p194"/>
          <p:cNvGrpSpPr/>
          <p:nvPr/>
        </p:nvGrpSpPr>
        <p:grpSpPr>
          <a:xfrm>
            <a:off x="457200" y="921613"/>
            <a:ext cx="776889" cy="621300"/>
            <a:chOff x="457200" y="1378813"/>
            <a:chExt cx="776889" cy="621300"/>
          </a:xfrm>
        </p:grpSpPr>
        <p:sp>
          <p:nvSpPr>
            <p:cNvPr id="2588" name="Google Shape;2588;p19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589" name="Google Shape;2589;p19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194"/>
          <p:cNvGrpSpPr/>
          <p:nvPr/>
        </p:nvGrpSpPr>
        <p:grpSpPr>
          <a:xfrm>
            <a:off x="457200" y="1771525"/>
            <a:ext cx="776889" cy="621300"/>
            <a:chOff x="457200" y="1378813"/>
            <a:chExt cx="776889" cy="621300"/>
          </a:xfrm>
        </p:grpSpPr>
        <p:sp>
          <p:nvSpPr>
            <p:cNvPr id="2591" name="Google Shape;2591;p19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92" name="Google Shape;2592;p19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194"/>
          <p:cNvGrpSpPr/>
          <p:nvPr/>
        </p:nvGrpSpPr>
        <p:grpSpPr>
          <a:xfrm>
            <a:off x="457200" y="2616650"/>
            <a:ext cx="776889" cy="621300"/>
            <a:chOff x="457200" y="1378813"/>
            <a:chExt cx="776889" cy="621300"/>
          </a:xfrm>
        </p:grpSpPr>
        <p:sp>
          <p:nvSpPr>
            <p:cNvPr id="2594" name="Google Shape;2594;p19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95" name="Google Shape;2595;p19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194"/>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They are important for creating browser-compatible websites.</a:t>
            </a:r>
            <a:endParaRPr sz="1600">
              <a:latin typeface="Roboto"/>
              <a:ea typeface="Roboto"/>
              <a:cs typeface="Roboto"/>
              <a:sym typeface="Roboto"/>
            </a:endParaRPr>
          </a:p>
        </p:txBody>
      </p:sp>
      <p:sp>
        <p:nvSpPr>
          <p:cNvPr id="2597" name="Google Shape;2597;p194"/>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9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94"/>
          <p:cNvSpPr txBox="1">
            <a:spLocks noGrp="1"/>
          </p:cNvSpPr>
          <p:nvPr>
            <p:ph type="subTitle" idx="2"/>
          </p:nvPr>
        </p:nvSpPr>
        <p:spPr>
          <a:xfrm>
            <a:off x="-12300" y="17763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They are an example of using someone else’s CSS in your website.</a:t>
            </a:r>
            <a:endParaRPr sz="1600">
              <a:latin typeface="Roboto"/>
              <a:ea typeface="Roboto"/>
              <a:cs typeface="Roboto"/>
              <a:sym typeface="Roboto"/>
            </a:endParaRPr>
          </a:p>
        </p:txBody>
      </p:sp>
      <p:sp>
        <p:nvSpPr>
          <p:cNvPr id="2600" name="Google Shape;2600;p194"/>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They </a:t>
            </a:r>
            <a:r>
              <a:rPr lang="en-US" sz="1600" dirty="0">
                <a:latin typeface="Roboto"/>
                <a:ea typeface="Roboto"/>
                <a:cs typeface="Roboto"/>
                <a:sym typeface="Roboto"/>
              </a:rPr>
              <a:t>might be asked in </a:t>
            </a:r>
            <a:r>
              <a:rPr lang="en" sz="1600" dirty="0">
                <a:latin typeface="Roboto"/>
                <a:ea typeface="Roboto"/>
                <a:cs typeface="Roboto"/>
                <a:sym typeface="Roboto"/>
              </a:rPr>
              <a:t>front-end developer interview questions.</a:t>
            </a:r>
            <a:endParaRPr sz="1600" dirty="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2605" name="Google Shape;2605;p19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a:t>
            </a:r>
            <a:endParaRPr sz="3000" b="1"/>
          </a:p>
          <a:p>
            <a:pPr marL="0" lvl="0" indent="0" algn="l" rtl="0">
              <a:spcBef>
                <a:spcPts val="0"/>
              </a:spcBef>
              <a:spcAft>
                <a:spcPts val="0"/>
              </a:spcAft>
              <a:buNone/>
            </a:pPr>
            <a:r>
              <a:rPr lang="en" sz="3000">
                <a:latin typeface="Roboto Light"/>
                <a:ea typeface="Roboto Light"/>
                <a:cs typeface="Roboto Light"/>
                <a:sym typeface="Roboto Light"/>
              </a:rPr>
              <a:t>CSS Resets</a:t>
            </a:r>
            <a:endParaRPr sz="3000">
              <a:latin typeface="Roboto Light"/>
              <a:ea typeface="Roboto Light"/>
              <a:cs typeface="Roboto Light"/>
              <a:sym typeface="Roboto Light"/>
            </a:endParaRPr>
          </a:p>
        </p:txBody>
      </p:sp>
      <p:sp>
        <p:nvSpPr>
          <p:cNvPr id="2606" name="Google Shape;2606;p19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07" name="Google Shape;2607;p19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1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CSS Resets</a:t>
            </a:r>
            <a:endParaRPr>
              <a:latin typeface="Roboto Light"/>
              <a:ea typeface="Roboto Light"/>
              <a:cs typeface="Roboto Light"/>
              <a:sym typeface="Roboto Light"/>
            </a:endParaRPr>
          </a:p>
        </p:txBody>
      </p:sp>
      <p:sp>
        <p:nvSpPr>
          <p:cNvPr id="2613" name="Google Shape;2613;p19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b="1"/>
          </a:p>
        </p:txBody>
      </p:sp>
      <p:sp>
        <p:nvSpPr>
          <p:cNvPr id="2614" name="Google Shape;2614;p196"/>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a:t>Follow the instructions provided via Slack to incorporate a reset.css file into a basic HTML file. </a:t>
            </a:r>
            <a:endParaRPr sz="1800"/>
          </a:p>
          <a:p>
            <a:pPr marL="0" lvl="0" indent="0" algn="l" rtl="0">
              <a:spcBef>
                <a:spcPts val="1200"/>
              </a:spcBef>
              <a:spcAft>
                <a:spcPts val="0"/>
              </a:spcAft>
              <a:buClr>
                <a:schemeClr val="dk1"/>
              </a:buClr>
              <a:buSzPts val="1100"/>
              <a:buFont typeface="Arial"/>
              <a:buNone/>
            </a:pPr>
            <a:r>
              <a:rPr lang="en" sz="1800"/>
              <a:t>Note the impact the reset file makes after its inclusion.</a:t>
            </a:r>
            <a:endParaRPr sz="1800"/>
          </a:p>
          <a:p>
            <a:pPr marL="0" lvl="0" indent="0" algn="l" rtl="0">
              <a:spcBef>
                <a:spcPts val="1200"/>
              </a:spcBef>
              <a:spcAft>
                <a:spcPts val="1200"/>
              </a:spcAft>
              <a:buNone/>
            </a:pPr>
            <a:endParaRPr sz="1800"/>
          </a:p>
        </p:txBody>
      </p:sp>
      <p:sp>
        <p:nvSpPr>
          <p:cNvPr id="2615" name="Google Shape;2615;p196"/>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0" name="Google Shape;2620;p19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 the Web with GitHub!</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cxnSp>
        <p:nvCxnSpPr>
          <p:cNvPr id="2625" name="Google Shape;2625;p198"/>
          <p:cNvCxnSpPr/>
          <p:nvPr/>
        </p:nvCxnSpPr>
        <p:spPr>
          <a:xfrm rot="10800000" flipH="1">
            <a:off x="1604175" y="2768825"/>
            <a:ext cx="1466700" cy="846900"/>
          </a:xfrm>
          <a:prstGeom prst="straightConnector1">
            <a:avLst/>
          </a:prstGeom>
          <a:noFill/>
          <a:ln w="38100" cap="flat" cmpd="sng">
            <a:solidFill>
              <a:srgbClr val="000000"/>
            </a:solidFill>
            <a:prstDash val="solid"/>
            <a:round/>
            <a:headEnd type="none" w="med" len="med"/>
            <a:tailEnd type="none" w="med" len="med"/>
          </a:ln>
        </p:spPr>
      </p:cxnSp>
      <p:sp>
        <p:nvSpPr>
          <p:cNvPr id="2626" name="Google Shape;2626;p1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Internet</a:t>
            </a:r>
            <a:endParaRPr/>
          </a:p>
        </p:txBody>
      </p:sp>
      <p:sp>
        <p:nvSpPr>
          <p:cNvPr id="2627" name="Google Shape;2627;p1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 is a deep and complex diagram illustrating how the internet works.</a:t>
            </a:r>
            <a:endParaRPr/>
          </a:p>
        </p:txBody>
      </p:sp>
      <p:pic>
        <p:nvPicPr>
          <p:cNvPr id="2628" name="Google Shape;2628;p198"/>
          <p:cNvPicPr preferRelativeResize="0"/>
          <p:nvPr/>
        </p:nvPicPr>
        <p:blipFill>
          <a:blip r:embed="rId3">
            <a:alphaModFix/>
          </a:blip>
          <a:stretch>
            <a:fillRect/>
          </a:stretch>
        </p:blipFill>
        <p:spPr>
          <a:xfrm>
            <a:off x="1261777" y="3707375"/>
            <a:ext cx="1238651" cy="1028700"/>
          </a:xfrm>
          <a:prstGeom prst="rect">
            <a:avLst/>
          </a:prstGeom>
          <a:noFill/>
          <a:ln>
            <a:noFill/>
          </a:ln>
        </p:spPr>
      </p:pic>
      <p:pic>
        <p:nvPicPr>
          <p:cNvPr id="2629" name="Google Shape;2629;p198"/>
          <p:cNvPicPr preferRelativeResize="0"/>
          <p:nvPr/>
        </p:nvPicPr>
        <p:blipFill>
          <a:blip r:embed="rId3">
            <a:alphaModFix/>
          </a:blip>
          <a:stretch>
            <a:fillRect/>
          </a:stretch>
        </p:blipFill>
        <p:spPr>
          <a:xfrm>
            <a:off x="2957627" y="3707375"/>
            <a:ext cx="1238651" cy="1028700"/>
          </a:xfrm>
          <a:prstGeom prst="rect">
            <a:avLst/>
          </a:prstGeom>
          <a:noFill/>
          <a:ln>
            <a:noFill/>
          </a:ln>
        </p:spPr>
      </p:pic>
      <p:pic>
        <p:nvPicPr>
          <p:cNvPr id="2630" name="Google Shape;2630;p198"/>
          <p:cNvPicPr preferRelativeResize="0"/>
          <p:nvPr/>
        </p:nvPicPr>
        <p:blipFill>
          <a:blip r:embed="rId3">
            <a:alphaModFix/>
          </a:blip>
          <a:stretch>
            <a:fillRect/>
          </a:stretch>
        </p:blipFill>
        <p:spPr>
          <a:xfrm>
            <a:off x="4653477" y="3707375"/>
            <a:ext cx="1238651" cy="1028700"/>
          </a:xfrm>
          <a:prstGeom prst="rect">
            <a:avLst/>
          </a:prstGeom>
          <a:noFill/>
          <a:ln>
            <a:noFill/>
          </a:ln>
        </p:spPr>
      </p:pic>
      <p:pic>
        <p:nvPicPr>
          <p:cNvPr id="2631" name="Google Shape;2631;p198"/>
          <p:cNvPicPr preferRelativeResize="0"/>
          <p:nvPr/>
        </p:nvPicPr>
        <p:blipFill>
          <a:blip r:embed="rId3">
            <a:alphaModFix/>
          </a:blip>
          <a:stretch>
            <a:fillRect/>
          </a:stretch>
        </p:blipFill>
        <p:spPr>
          <a:xfrm>
            <a:off x="6349327" y="3707375"/>
            <a:ext cx="1238651" cy="1028700"/>
          </a:xfrm>
          <a:prstGeom prst="rect">
            <a:avLst/>
          </a:prstGeom>
          <a:noFill/>
          <a:ln>
            <a:noFill/>
          </a:ln>
        </p:spPr>
      </p:pic>
      <p:pic>
        <p:nvPicPr>
          <p:cNvPr id="2632" name="Google Shape;2632;p198"/>
          <p:cNvPicPr preferRelativeResize="0"/>
          <p:nvPr/>
        </p:nvPicPr>
        <p:blipFill>
          <a:blip r:embed="rId4">
            <a:alphaModFix/>
          </a:blip>
          <a:stretch>
            <a:fillRect/>
          </a:stretch>
        </p:blipFill>
        <p:spPr>
          <a:xfrm>
            <a:off x="2896525" y="1244451"/>
            <a:ext cx="2862888" cy="1915112"/>
          </a:xfrm>
          <a:prstGeom prst="rect">
            <a:avLst/>
          </a:prstGeom>
          <a:noFill/>
          <a:ln>
            <a:noFill/>
          </a:ln>
        </p:spPr>
      </p:pic>
      <p:sp>
        <p:nvSpPr>
          <p:cNvPr id="2633" name="Google Shape;2633;p198"/>
          <p:cNvSpPr txBox="1">
            <a:spLocks noGrp="1"/>
          </p:cNvSpPr>
          <p:nvPr>
            <p:ph type="subTitle" idx="1"/>
          </p:nvPr>
        </p:nvSpPr>
        <p:spPr>
          <a:xfrm>
            <a:off x="2845600" y="2019613"/>
            <a:ext cx="2787000" cy="3648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2400"/>
              <a:t>The internet</a:t>
            </a:r>
            <a:endParaRPr sz="2400"/>
          </a:p>
        </p:txBody>
      </p:sp>
      <p:cxnSp>
        <p:nvCxnSpPr>
          <p:cNvPr id="2634" name="Google Shape;2634;p198"/>
          <p:cNvCxnSpPr/>
          <p:nvPr/>
        </p:nvCxnSpPr>
        <p:spPr>
          <a:xfrm rot="10800000">
            <a:off x="5632600" y="2768825"/>
            <a:ext cx="1466700" cy="846900"/>
          </a:xfrm>
          <a:prstGeom prst="straightConnector1">
            <a:avLst/>
          </a:prstGeom>
          <a:noFill/>
          <a:ln w="38100" cap="flat" cmpd="sng">
            <a:solidFill>
              <a:srgbClr val="000000"/>
            </a:solidFill>
            <a:prstDash val="solid"/>
            <a:round/>
            <a:headEnd type="none" w="med" len="med"/>
            <a:tailEnd type="none" w="med" len="med"/>
          </a:ln>
        </p:spPr>
      </p:cxnSp>
      <p:cxnSp>
        <p:nvCxnSpPr>
          <p:cNvPr id="2635" name="Google Shape;2635;p198"/>
          <p:cNvCxnSpPr/>
          <p:nvPr/>
        </p:nvCxnSpPr>
        <p:spPr>
          <a:xfrm rot="8994346">
            <a:off x="5036947" y="2916461"/>
            <a:ext cx="183079" cy="846620"/>
          </a:xfrm>
          <a:prstGeom prst="straightConnector1">
            <a:avLst/>
          </a:prstGeom>
          <a:noFill/>
          <a:ln w="38100" cap="flat" cmpd="sng">
            <a:solidFill>
              <a:srgbClr val="000000"/>
            </a:solidFill>
            <a:prstDash val="solid"/>
            <a:round/>
            <a:headEnd type="none" w="med" len="med"/>
            <a:tailEnd type="none" w="med" len="med"/>
          </a:ln>
        </p:spPr>
      </p:cxnSp>
      <p:cxnSp>
        <p:nvCxnSpPr>
          <p:cNvPr id="2636" name="Google Shape;2636;p198"/>
          <p:cNvCxnSpPr/>
          <p:nvPr/>
        </p:nvCxnSpPr>
        <p:spPr>
          <a:xfrm rot="-8994346" flipH="1">
            <a:off x="3416647" y="2916461"/>
            <a:ext cx="183079" cy="846620"/>
          </a:xfrm>
          <a:prstGeom prst="straightConnector1">
            <a:avLst/>
          </a:prstGeom>
          <a:noFill/>
          <a:ln w="38100" cap="flat" cmpd="sng">
            <a:solidFill>
              <a:srgbClr val="000000"/>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40"/>
        <p:cNvGrpSpPr/>
        <p:nvPr/>
      </p:nvGrpSpPr>
      <p:grpSpPr>
        <a:xfrm>
          <a:off x="0" y="0"/>
          <a:ext cx="0" cy="0"/>
          <a:chOff x="0" y="0"/>
          <a:chExt cx="0" cy="0"/>
        </a:xfrm>
      </p:grpSpPr>
      <p:sp>
        <p:nvSpPr>
          <p:cNvPr id="2641" name="Google Shape;2641;p1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World Will See Our Greatness!</a:t>
            </a:r>
            <a:endParaRPr/>
          </a:p>
        </p:txBody>
      </p:sp>
      <p:sp>
        <p:nvSpPr>
          <p:cNvPr id="2642" name="Google Shape;2642;p19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GitHub provides hosting for static websites, which means we can deploy our websites and applications onto their servers for the world to see. </a:t>
            </a:r>
            <a:endParaRPr/>
          </a:p>
        </p:txBody>
      </p:sp>
      <p:pic>
        <p:nvPicPr>
          <p:cNvPr id="2643" name="Google Shape;2643;p199"/>
          <p:cNvPicPr preferRelativeResize="0"/>
          <p:nvPr/>
        </p:nvPicPr>
        <p:blipFill>
          <a:blip r:embed="rId3">
            <a:alphaModFix/>
          </a:blip>
          <a:stretch>
            <a:fillRect/>
          </a:stretch>
        </p:blipFill>
        <p:spPr>
          <a:xfrm>
            <a:off x="3070887" y="1660175"/>
            <a:ext cx="3002226" cy="30022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47"/>
        <p:cNvGrpSpPr/>
        <p:nvPr/>
      </p:nvGrpSpPr>
      <p:grpSpPr>
        <a:xfrm>
          <a:off x="0" y="0"/>
          <a:ext cx="0" cy="0"/>
          <a:chOff x="0" y="0"/>
          <a:chExt cx="0" cy="0"/>
        </a:xfrm>
      </p:grpSpPr>
      <p:sp>
        <p:nvSpPr>
          <p:cNvPr id="2648" name="Google Shape;2648;p200"/>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All Log In to GitHub</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20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GitHub Pages Deployment—Personal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Student</a:t>
            </a:r>
            <a:r>
              <a:rPr lang="en" dirty="0"/>
              <a:t> Feedback</a:t>
            </a:r>
            <a:endParaRPr dirty="0"/>
          </a:p>
        </p:txBody>
      </p:sp>
      <p:sp>
        <p:nvSpPr>
          <p:cNvPr id="2223" name="Google Shape;2223;p15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Things I’ve noticed people doing incredibly well:</a:t>
            </a:r>
            <a:endParaRPr/>
          </a:p>
        </p:txBody>
      </p:sp>
      <p:sp>
        <p:nvSpPr>
          <p:cNvPr id="2224" name="Google Shape;2224;p157"/>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r>
              <a:rPr lang="en-US" sz="1600" dirty="0"/>
              <a:t>You all help each other out.</a:t>
            </a:r>
          </a:p>
        </p:txBody>
      </p:sp>
      <p:sp>
        <p:nvSpPr>
          <p:cNvPr id="2225" name="Google Shape;2225;p157"/>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z="1600" dirty="0"/>
              <a:t>Amazing intuition. </a:t>
            </a:r>
            <a:r>
              <a:rPr lang="en" sz="1600" dirty="0"/>
              <a:t>All of you are asking the right questions.</a:t>
            </a:r>
            <a:endParaRPr sz="1600" dirty="0"/>
          </a:p>
        </p:txBody>
      </p:sp>
      <p:sp>
        <p:nvSpPr>
          <p:cNvPr id="2226" name="Google Shape;2226;p157"/>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You notice the right details.</a:t>
            </a:r>
            <a:endParaRPr sz="1600"/>
          </a:p>
        </p:txBody>
      </p:sp>
      <p:sp>
        <p:nvSpPr>
          <p:cNvPr id="2227" name="Google Shape;2227;p157"/>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r>
              <a:rPr lang="en-US" sz="1600" dirty="0"/>
              <a:t>All of you are handling an enormous volume of information. </a:t>
            </a:r>
          </a:p>
        </p:txBody>
      </p:sp>
      <p:sp>
        <p:nvSpPr>
          <p:cNvPr id="2228" name="Google Shape;2228;p157"/>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z="1600" dirty="0"/>
              <a:t>Y</a:t>
            </a:r>
            <a:r>
              <a:rPr lang="en" sz="1600" dirty="0"/>
              <a:t>ou are figuring out things </a:t>
            </a:r>
            <a:r>
              <a:rPr lang="en" sz="1600" b="1" dirty="0"/>
              <a:t>on your own</a:t>
            </a:r>
            <a:r>
              <a:rPr lang="en" sz="1600" dirty="0"/>
              <a: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24">
                                            <p:txEl>
                                              <p:pRg st="0" end="0"/>
                                            </p:txEl>
                                          </p:spTgt>
                                        </p:tgtEl>
                                        <p:attrNameLst>
                                          <p:attrName>style.visibility</p:attrName>
                                        </p:attrNameLst>
                                      </p:cBhvr>
                                      <p:to>
                                        <p:strVal val="visible"/>
                                      </p:to>
                                    </p:set>
                                    <p:animEffect transition="in" filter="fade">
                                      <p:cBhvr>
                                        <p:cTn id="7" dur="500"/>
                                        <p:tgtEl>
                                          <p:spTgt spid="22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25">
                                            <p:txEl>
                                              <p:pRg st="0" end="0"/>
                                            </p:txEl>
                                          </p:spTgt>
                                        </p:tgtEl>
                                        <p:attrNameLst>
                                          <p:attrName>style.visibility</p:attrName>
                                        </p:attrNameLst>
                                      </p:cBhvr>
                                      <p:to>
                                        <p:strVal val="visible"/>
                                      </p:to>
                                    </p:set>
                                    <p:animEffect transition="in" filter="fade">
                                      <p:cBhvr>
                                        <p:cTn id="12" dur="500"/>
                                        <p:tgtEl>
                                          <p:spTgt spid="22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26">
                                            <p:txEl>
                                              <p:pRg st="0" end="0"/>
                                            </p:txEl>
                                          </p:spTgt>
                                        </p:tgtEl>
                                        <p:attrNameLst>
                                          <p:attrName>style.visibility</p:attrName>
                                        </p:attrNameLst>
                                      </p:cBhvr>
                                      <p:to>
                                        <p:strVal val="visible"/>
                                      </p:to>
                                    </p:set>
                                    <p:animEffect transition="in" filter="fade">
                                      <p:cBhvr>
                                        <p:cTn id="17" dur="500"/>
                                        <p:tgtEl>
                                          <p:spTgt spid="222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27">
                                            <p:txEl>
                                              <p:pRg st="0" end="0"/>
                                            </p:txEl>
                                          </p:spTgt>
                                        </p:tgtEl>
                                        <p:attrNameLst>
                                          <p:attrName>style.visibility</p:attrName>
                                        </p:attrNameLst>
                                      </p:cBhvr>
                                      <p:to>
                                        <p:strVal val="visible"/>
                                      </p:to>
                                    </p:set>
                                    <p:animEffect transition="in" filter="fade">
                                      <p:cBhvr>
                                        <p:cTn id="22" dur="500"/>
                                        <p:tgtEl>
                                          <p:spTgt spid="222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28">
                                            <p:txEl>
                                              <p:pRg st="0" end="0"/>
                                            </p:txEl>
                                          </p:spTgt>
                                        </p:tgtEl>
                                        <p:attrNameLst>
                                          <p:attrName>style.visibility</p:attrName>
                                        </p:attrNameLst>
                                      </p:cBhvr>
                                      <p:to>
                                        <p:strVal val="visible"/>
                                      </p:to>
                                    </p:set>
                                    <p:animEffect transition="in" filter="fade">
                                      <p:cBhvr>
                                        <p:cTn id="27" dur="500"/>
                                        <p:tgtEl>
                                          <p:spTgt spid="22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4" grpId="0" build="p"/>
      <p:bldP spid="2225" grpId="0" build="p"/>
      <p:bldP spid="2226" grpId="0" build="p"/>
      <p:bldP spid="2227" grpId="0" build="p"/>
      <p:bldP spid="222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20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70" name="Google Shape;2670;p20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
        <p:nvSpPr>
          <p:cNvPr id="2671" name="Google Shape;2671;p20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a:t>
            </a:r>
            <a:br>
              <a:rPr lang="en" sz="3000" b="1"/>
            </a:br>
            <a:r>
              <a:rPr lang="en" sz="3000">
                <a:latin typeface="Roboto Light"/>
                <a:ea typeface="Roboto Light"/>
                <a:cs typeface="Roboto Light"/>
                <a:sym typeface="Roboto Light"/>
              </a:rPr>
              <a:t>Deploying Bio to GitHub Pages</a:t>
            </a:r>
            <a:endParaRPr sz="3000">
              <a:latin typeface="Roboto Light"/>
              <a:ea typeface="Roboto Light"/>
              <a:cs typeface="Roboto Light"/>
              <a:sym typeface="Roboto Light"/>
            </a:endParaRPr>
          </a:p>
          <a:p>
            <a:pPr marL="0" lvl="0" indent="0" algn="l" rtl="0">
              <a:spcBef>
                <a:spcPts val="1000"/>
              </a:spcBef>
              <a:spcAft>
                <a:spcPts val="0"/>
              </a:spcAft>
              <a:buClr>
                <a:schemeClr val="dk1"/>
              </a:buClr>
              <a:buSzPts val="1100"/>
              <a:buFont typeface="Arial"/>
              <a:buNone/>
            </a:pPr>
            <a:r>
              <a:rPr lang="en" sz="1800">
                <a:solidFill>
                  <a:schemeClr val="dk1"/>
                </a:solidFill>
              </a:rPr>
              <a:t>Time to take your newfangled website and deploy it to the cloud—in this case, GitHub Pages.</a:t>
            </a:r>
            <a:endParaRPr sz="1800">
              <a:solidFill>
                <a:schemeClr val="dk1"/>
              </a:solidFill>
            </a:endParaRPr>
          </a:p>
          <a:p>
            <a:pPr marL="0" lvl="0" indent="0" algn="l" rtl="0">
              <a:spcBef>
                <a:spcPts val="1000"/>
              </a:spcBef>
              <a:spcAft>
                <a:spcPts val="1000"/>
              </a:spcAft>
              <a:buNone/>
            </a:pPr>
            <a:r>
              <a:rPr lang="en" sz="1800" b="1">
                <a:solidFill>
                  <a:schemeClr val="dk1"/>
                </a:solidFill>
              </a:rPr>
              <a:t>Additional instructions will be sent via Slack.</a:t>
            </a:r>
            <a:endParaRPr sz="3000"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2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Deploying a Static Personal Site to GitHub Pages</a:t>
            </a:r>
            <a:endParaRPr/>
          </a:p>
        </p:txBody>
      </p:sp>
      <p:sp>
        <p:nvSpPr>
          <p:cNvPr id="2660" name="Google Shape;2660;p2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Follow these basic steps:</a:t>
            </a:r>
            <a:endParaRPr/>
          </a:p>
        </p:txBody>
      </p:sp>
      <p:sp>
        <p:nvSpPr>
          <p:cNvPr id="2661" name="Google Shape;2661;p202"/>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Create a new repo named _username_.github.io.</a:t>
            </a:r>
            <a:endParaRPr sz="1600"/>
          </a:p>
        </p:txBody>
      </p:sp>
      <p:sp>
        <p:nvSpPr>
          <p:cNvPr id="2662" name="Google Shape;2662;p202"/>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Navigate to a folder on your computer and clone the repo into it. </a:t>
            </a:r>
            <a:endParaRPr sz="1600"/>
          </a:p>
        </p:txBody>
      </p:sp>
      <p:sp>
        <p:nvSpPr>
          <p:cNvPr id="2663" name="Google Shape;2663;p202"/>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Build your files.</a:t>
            </a:r>
            <a:endParaRPr sz="1600"/>
          </a:p>
        </p:txBody>
      </p:sp>
      <p:sp>
        <p:nvSpPr>
          <p:cNvPr id="2664" name="Google Shape;2664;p202"/>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Add, commit, and push your changes to the repository.</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20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GitHub Pages Deployment—Project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20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Activity: </a:t>
            </a:r>
            <a:r>
              <a:rPr lang="en" sz="3000">
                <a:solidFill>
                  <a:schemeClr val="dk1"/>
                </a:solidFill>
                <a:latin typeface="Roboto Light"/>
                <a:ea typeface="Roboto Light"/>
                <a:cs typeface="Roboto Light"/>
                <a:sym typeface="Roboto Light"/>
              </a:rPr>
              <a:t>Creating a Project Site</a:t>
            </a:r>
            <a:endParaRPr sz="3000">
              <a:solidFill>
                <a:schemeClr val="dk1"/>
              </a:solidFill>
              <a:latin typeface="Roboto Light"/>
              <a:ea typeface="Roboto Light"/>
              <a:cs typeface="Roboto Light"/>
              <a:sym typeface="Roboto Light"/>
            </a:endParaRPr>
          </a:p>
          <a:p>
            <a:pPr marL="0" lvl="0" indent="0" algn="l" rtl="0">
              <a:spcBef>
                <a:spcPts val="100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Build a newfangled website, and then deploy it to GitHub Pages as a project instead of a personal site. </a:t>
            </a:r>
            <a:endParaRPr>
              <a:solidFill>
                <a:schemeClr val="dk1"/>
              </a:solidFill>
              <a:latin typeface="Roboto Light"/>
              <a:ea typeface="Roboto Light"/>
              <a:cs typeface="Roboto Light"/>
              <a:sym typeface="Roboto Light"/>
            </a:endParaRPr>
          </a:p>
          <a:p>
            <a:pPr marL="0" lvl="0" indent="0" algn="l" rtl="0">
              <a:spcBef>
                <a:spcPts val="1000"/>
              </a:spcBef>
              <a:spcAft>
                <a:spcPts val="0"/>
              </a:spcAft>
              <a:buClr>
                <a:schemeClr val="dk1"/>
              </a:buClr>
              <a:buSzPts val="1100"/>
              <a:buFont typeface="Arial"/>
              <a:buNone/>
            </a:pPr>
            <a:r>
              <a:rPr lang="en" sz="1800" b="1">
                <a:solidFill>
                  <a:schemeClr val="dk1"/>
                </a:solidFill>
              </a:rPr>
              <a:t>Additional instructions will be sent via Slack.</a:t>
            </a:r>
            <a:endParaRPr sz="1800" b="1">
              <a:solidFill>
                <a:schemeClr val="dk1"/>
              </a:solidFill>
            </a:endParaRPr>
          </a:p>
          <a:p>
            <a:pPr marL="0" lvl="0" indent="0" algn="l" rtl="0">
              <a:spcBef>
                <a:spcPts val="1000"/>
              </a:spcBef>
              <a:spcAft>
                <a:spcPts val="0"/>
              </a:spcAft>
              <a:buClr>
                <a:schemeClr val="dk1"/>
              </a:buClr>
              <a:buSzPts val="1100"/>
              <a:buFont typeface="Arial"/>
              <a:buNone/>
            </a:pPr>
            <a:endParaRPr sz="3000">
              <a:solidFill>
                <a:schemeClr val="dk1"/>
              </a:solidFill>
              <a:latin typeface="Roboto Light"/>
              <a:ea typeface="Roboto Light"/>
              <a:cs typeface="Roboto Light"/>
              <a:sym typeface="Roboto Light"/>
            </a:endParaRPr>
          </a:p>
          <a:p>
            <a:pPr marL="0" lvl="0" indent="0" algn="l" rtl="0">
              <a:spcBef>
                <a:spcPts val="1000"/>
              </a:spcBef>
              <a:spcAft>
                <a:spcPts val="1000"/>
              </a:spcAft>
              <a:buNone/>
            </a:pPr>
            <a:endParaRPr/>
          </a:p>
        </p:txBody>
      </p:sp>
      <p:sp>
        <p:nvSpPr>
          <p:cNvPr id="2694" name="Google Shape;2694;p20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95" name="Google Shape;2695;p20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81"/>
        <p:cNvGrpSpPr/>
        <p:nvPr/>
      </p:nvGrpSpPr>
      <p:grpSpPr>
        <a:xfrm>
          <a:off x="0" y="0"/>
          <a:ext cx="0" cy="0"/>
          <a:chOff x="0" y="0"/>
          <a:chExt cx="0" cy="0"/>
        </a:xfrm>
      </p:grpSpPr>
      <p:sp>
        <p:nvSpPr>
          <p:cNvPr id="2682" name="Google Shape;2682;p2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Deploying a Static Project Site to GitHub Pages</a:t>
            </a:r>
            <a:endParaRPr/>
          </a:p>
        </p:txBody>
      </p:sp>
      <p:sp>
        <p:nvSpPr>
          <p:cNvPr id="2683" name="Google Shape;2683;p2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Follow these steps: </a:t>
            </a:r>
            <a:endParaRPr/>
          </a:p>
        </p:txBody>
      </p:sp>
      <p:sp>
        <p:nvSpPr>
          <p:cNvPr id="2684" name="Google Shape;2684;p205"/>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Create a new repository in your GitHub account. You can name this repository whatever you like.  </a:t>
            </a:r>
            <a:endParaRPr sz="1200"/>
          </a:p>
        </p:txBody>
      </p:sp>
      <p:sp>
        <p:nvSpPr>
          <p:cNvPr id="2685" name="Google Shape;2685;p20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In the repository, create a new file and name it </a:t>
            </a:r>
            <a:r>
              <a:rPr lang="en" sz="1200">
                <a:solidFill>
                  <a:srgbClr val="FFFFFF"/>
                </a:solidFill>
                <a:highlight>
                  <a:srgbClr val="000000"/>
                </a:highlight>
                <a:latin typeface="Inconsolata"/>
                <a:ea typeface="Inconsolata"/>
                <a:cs typeface="Inconsolata"/>
                <a:sym typeface="Inconsolata"/>
              </a:rPr>
              <a:t>index.html</a:t>
            </a:r>
            <a:r>
              <a:rPr lang="en" sz="1200"/>
              <a:t>. </a:t>
            </a:r>
            <a:endParaRPr sz="1200"/>
          </a:p>
        </p:txBody>
      </p:sp>
      <p:sp>
        <p:nvSpPr>
          <p:cNvPr id="2686" name="Google Shape;2686;p205"/>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Add some basic HTML to this file, save it, and then navigate to your repository’s Settings tab. </a:t>
            </a:r>
            <a:endParaRPr sz="1200"/>
          </a:p>
        </p:txBody>
      </p:sp>
      <p:sp>
        <p:nvSpPr>
          <p:cNvPr id="2687" name="Google Shape;2687;p205"/>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Scroll down to the GitHub Pages section. In the Source section, select the master branch as your source</a:t>
            </a:r>
            <a:endParaRPr sz="1200"/>
          </a:p>
        </p:txBody>
      </p:sp>
      <p:sp>
        <p:nvSpPr>
          <p:cNvPr id="2688" name="Google Shape;2688;p20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Navigate to </a:t>
            </a:r>
            <a:r>
              <a:rPr lang="en" sz="1200">
                <a:solidFill>
                  <a:srgbClr val="FFFFFF"/>
                </a:solidFill>
                <a:highlight>
                  <a:srgbClr val="000000"/>
                </a:highlight>
                <a:latin typeface="Inconsolata"/>
                <a:ea typeface="Inconsolata"/>
                <a:cs typeface="Inconsolata"/>
                <a:sym typeface="Inconsolata"/>
              </a:rPr>
              <a:t>&lt;username&gt;.github.io/&lt;repositoryname&gt;</a:t>
            </a:r>
            <a:r>
              <a:rPr lang="en" sz="1200"/>
              <a:t>; you will find that your new webpage has gone live!</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99"/>
        <p:cNvGrpSpPr/>
        <p:nvPr/>
      </p:nvGrpSpPr>
      <p:grpSpPr>
        <a:xfrm>
          <a:off x="0" y="0"/>
          <a:ext cx="0" cy="0"/>
          <a:chOff x="0" y="0"/>
          <a:chExt cx="0" cy="0"/>
        </a:xfrm>
      </p:grpSpPr>
      <p:sp>
        <p:nvSpPr>
          <p:cNvPr id="2700" name="Google Shape;2700;p20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p15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Few Admin Things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a:t>
            </a:r>
            <a:endParaRPr/>
          </a:p>
        </p:txBody>
      </p:sp>
      <p:sp>
        <p:nvSpPr>
          <p:cNvPr id="2239" name="Google Shape;2239;p1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 Remember, Homework 1 is due on 11/23</a:t>
            </a:r>
            <a:endParaRPr dirty="0"/>
          </a:p>
        </p:txBody>
      </p:sp>
      <p:sp>
        <p:nvSpPr>
          <p:cNvPr id="2240" name="Google Shape;2240;p159"/>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320040" lvl="0" indent="-205740">
              <a:buSzPts val="1800"/>
            </a:pPr>
            <a:r>
              <a:rPr lang="en" sz="1800" dirty="0"/>
              <a:t> Homework link</a:t>
            </a:r>
            <a:r>
              <a:rPr lang="en-US" sz="1800" dirty="0"/>
              <a:t>: </a:t>
            </a:r>
            <a:r>
              <a:rPr lang="en-US" sz="1800" dirty="0">
                <a:hlinkClick r:id="rId3"/>
              </a:rPr>
              <a:t>https://uwa.bootcampcontent.com/UWA-Bootcamp/UW-SEA-FSF-PT-11-2019-U-C/tree/master/01-Week_HTML-CSS/HW</a:t>
            </a:r>
            <a:endParaRPr sz="1800" dirty="0">
              <a:solidFill>
                <a:srgbClr val="0000FF"/>
              </a:solidFill>
            </a:endParaRPr>
          </a:p>
          <a:p>
            <a:pPr marL="320040" lvl="0" indent="-205740" algn="l" rtl="0">
              <a:spcBef>
                <a:spcPts val="1200"/>
              </a:spcBef>
              <a:spcAft>
                <a:spcPts val="0"/>
              </a:spcAft>
              <a:buSzPts val="1800"/>
              <a:buChar char="●"/>
            </a:pPr>
            <a:r>
              <a:rPr lang="en" sz="1800" dirty="0"/>
              <a:t> Remember to submit homework via GitHub and </a:t>
            </a:r>
            <a:r>
              <a:rPr lang="en-US" sz="1800" dirty="0"/>
              <a:t>BootcampSpot</a:t>
            </a:r>
            <a:endParaRPr sz="1800" dirty="0">
              <a:solidFill>
                <a:srgbClr val="0000FF"/>
              </a:solidFill>
            </a:endParaRPr>
          </a:p>
          <a:p>
            <a:pPr marL="320040" lvl="0" indent="-205740" algn="l" rtl="0">
              <a:spcBef>
                <a:spcPts val="1200"/>
              </a:spcBef>
              <a:spcAft>
                <a:spcPts val="1200"/>
              </a:spcAft>
              <a:buSzPts val="1800"/>
              <a:buChar char="●"/>
            </a:pPr>
            <a:r>
              <a:rPr lang="en" sz="1800" dirty="0"/>
              <a:t>And seriously, submit whatever you have, even if you don’t like what you’ve made. Not submitting your assignment will result in a 0. </a:t>
            </a:r>
            <a:endParaRPr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16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Recap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Recap </a:t>
            </a:r>
            <a:endParaRPr/>
          </a:p>
        </p:txBody>
      </p:sp>
      <p:sp>
        <p:nvSpPr>
          <p:cNvPr id="2258" name="Google Shape;2258;p162"/>
          <p:cNvSpPr txBox="1">
            <a:spLocks noGrp="1"/>
          </p:cNvSpPr>
          <p:nvPr>
            <p:ph type="subTitle" idx="1"/>
          </p:nvPr>
        </p:nvSpPr>
        <p:spPr>
          <a:xfrm>
            <a:off x="0" y="597918"/>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In just one whirlwind of a week we’ve covered:</a:t>
            </a:r>
            <a:endParaRPr dirty="0"/>
          </a:p>
        </p:txBody>
      </p:sp>
      <p:sp>
        <p:nvSpPr>
          <p:cNvPr id="2259" name="Google Shape;2259;p162"/>
          <p:cNvSpPr txBox="1">
            <a:spLocks noGrp="1"/>
          </p:cNvSpPr>
          <p:nvPr>
            <p:ph type="body" idx="3"/>
          </p:nvPr>
        </p:nvSpPr>
        <p:spPr>
          <a:xfrm>
            <a:off x="175" y="983173"/>
            <a:ext cx="9144000" cy="3622200"/>
          </a:xfrm>
          <a:prstGeom prst="rect">
            <a:avLst/>
          </a:prstGeom>
        </p:spPr>
        <p:txBody>
          <a:bodyPr spcFirstLastPara="1" wrap="square" lIns="457200" tIns="0" rIns="457200" bIns="914400" anchor="t" anchorCtr="0">
            <a:noAutofit/>
          </a:bodyPr>
          <a:lstStyle/>
          <a:p>
            <a:pPr marL="320040" lvl="0" indent="-180340" algn="l" rtl="0">
              <a:spcBef>
                <a:spcPts val="0"/>
              </a:spcBef>
              <a:spcAft>
                <a:spcPts val="0"/>
              </a:spcAft>
              <a:buSzPts val="1400"/>
              <a:buChar char="●"/>
            </a:pPr>
            <a:r>
              <a:rPr lang="en" dirty="0"/>
              <a:t>Basics of full-stack development</a:t>
            </a:r>
            <a:endParaRPr dirty="0"/>
          </a:p>
          <a:p>
            <a:pPr marL="320040" lvl="0" indent="-180340" algn="l" rtl="0">
              <a:spcBef>
                <a:spcPts val="1200"/>
              </a:spcBef>
              <a:spcAft>
                <a:spcPts val="0"/>
              </a:spcAft>
              <a:buSzPts val="1400"/>
              <a:buChar char="●"/>
            </a:pPr>
            <a:r>
              <a:rPr lang="en" dirty="0"/>
              <a:t>Terminal and Git Bash</a:t>
            </a:r>
            <a:endParaRPr dirty="0"/>
          </a:p>
          <a:p>
            <a:pPr marL="320040" lvl="0" indent="-180340" algn="l" rtl="0">
              <a:spcBef>
                <a:spcPts val="1200"/>
              </a:spcBef>
              <a:spcAft>
                <a:spcPts val="0"/>
              </a:spcAft>
              <a:buSzPts val="1400"/>
              <a:buChar char="●"/>
            </a:pPr>
            <a:r>
              <a:rPr lang="en" dirty="0"/>
              <a:t>HTML syntax</a:t>
            </a:r>
            <a:endParaRPr dirty="0"/>
          </a:p>
          <a:p>
            <a:pPr marL="320040" lvl="0" indent="-180340" algn="l" rtl="0">
              <a:spcBef>
                <a:spcPts val="1200"/>
              </a:spcBef>
              <a:spcAft>
                <a:spcPts val="0"/>
              </a:spcAft>
              <a:buSzPts val="1400"/>
              <a:buChar char="●"/>
            </a:pPr>
            <a:r>
              <a:rPr lang="en" dirty="0"/>
              <a:t>Git concepts and commands</a:t>
            </a:r>
          </a:p>
          <a:p>
            <a:pPr marL="320040" lvl="0" indent="-180340" algn="l" rtl="0">
              <a:spcBef>
                <a:spcPts val="1200"/>
              </a:spcBef>
              <a:spcAft>
                <a:spcPts val="0"/>
              </a:spcAft>
              <a:buSzPts val="1400"/>
              <a:buChar char="●"/>
            </a:pPr>
            <a:r>
              <a:rPr lang="en" dirty="0"/>
              <a:t>GitLab and GitHub</a:t>
            </a:r>
            <a:endParaRPr dirty="0"/>
          </a:p>
          <a:p>
            <a:pPr marL="320040" lvl="0" indent="-180340" algn="l" rtl="0">
              <a:spcBef>
                <a:spcPts val="1200"/>
              </a:spcBef>
              <a:spcAft>
                <a:spcPts val="0"/>
              </a:spcAft>
              <a:buSzPts val="1400"/>
              <a:buChar char="●"/>
            </a:pPr>
            <a:r>
              <a:rPr lang="en" dirty="0"/>
              <a:t>CSS purpose, syntax, and styles</a:t>
            </a:r>
          </a:p>
          <a:p>
            <a:pPr marL="320040" indent="-180340">
              <a:spcBef>
                <a:spcPts val="1200"/>
              </a:spcBef>
            </a:pPr>
            <a:r>
              <a:rPr lang="en-US" dirty="0"/>
              <a:t>Box model</a:t>
            </a:r>
            <a:endParaRPr dirty="0"/>
          </a:p>
          <a:p>
            <a:pPr marL="320040" lvl="0" indent="-180340" algn="l" rtl="0">
              <a:spcBef>
                <a:spcPts val="1200"/>
              </a:spcBef>
              <a:spcAft>
                <a:spcPts val="0"/>
              </a:spcAft>
              <a:buSzPts val="1400"/>
              <a:buChar char="●"/>
            </a:pPr>
            <a:r>
              <a:rPr lang="en" dirty="0"/>
              <a:t>Flexbox</a:t>
            </a:r>
            <a:endParaRPr dirty="0"/>
          </a:p>
          <a:p>
            <a:pPr marL="320040" lvl="0" indent="-180340" algn="l" rtl="0">
              <a:spcBef>
                <a:spcPts val="1200"/>
              </a:spcBef>
              <a:spcAft>
                <a:spcPts val="0"/>
              </a:spcAft>
              <a:buSzPts val="1400"/>
              <a:buChar char="●"/>
            </a:pPr>
            <a:r>
              <a:rPr lang="en" dirty="0"/>
              <a:t>Positioning and displaying elements</a:t>
            </a:r>
            <a:endParaRPr dirty="0"/>
          </a:p>
          <a:p>
            <a:pPr marL="320040" lvl="0" indent="-180340" algn="l" rtl="0">
              <a:spcBef>
                <a:spcPts val="1200"/>
              </a:spcBef>
              <a:spcAft>
                <a:spcPts val="0"/>
              </a:spcAft>
              <a:buSzPts val="1400"/>
              <a:buChar char="●"/>
            </a:pPr>
            <a:r>
              <a:rPr lang="en" dirty="0"/>
              <a:t>Chrome DevTools</a:t>
            </a:r>
            <a:endParaRPr dirty="0"/>
          </a:p>
          <a:p>
            <a:pPr marL="320040" lvl="0" indent="-180340" algn="l" rtl="0">
              <a:spcBef>
                <a:spcPts val="1200"/>
              </a:spcBef>
              <a:spcAft>
                <a:spcPts val="1200"/>
              </a:spcAft>
              <a:buSzPts val="1400"/>
              <a:buChar char="●"/>
            </a:pPr>
            <a:r>
              <a:rPr lang="en" b="1" dirty="0"/>
              <a:t>How to learn on your own!</a:t>
            </a:r>
            <a:endParaRPr b="1" dirty="0"/>
          </a:p>
        </p:txBody>
      </p:sp>
      <p:pic>
        <p:nvPicPr>
          <p:cNvPr id="2050" name="Picture 2" descr="Barack Obama Applause GIF by Obama">
            <a:extLst>
              <a:ext uri="{FF2B5EF4-FFF2-40B4-BE49-F238E27FC236}">
                <a16:creationId xmlns:a16="http://schemas.microsoft.com/office/drawing/2014/main" id="{31A8EDA7-4E15-4830-8FBE-0DC5B1F49C3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38264" y="1497516"/>
            <a:ext cx="432435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9">
                                            <p:txEl>
                                              <p:pRg st="0" end="0"/>
                                            </p:txEl>
                                          </p:spTgt>
                                        </p:tgtEl>
                                        <p:attrNameLst>
                                          <p:attrName>style.visibility</p:attrName>
                                        </p:attrNameLst>
                                      </p:cBhvr>
                                      <p:to>
                                        <p:strVal val="visible"/>
                                      </p:to>
                                    </p:set>
                                    <p:animEffect transition="in" filter="fade">
                                      <p:cBhvr>
                                        <p:cTn id="7" dur="500"/>
                                        <p:tgtEl>
                                          <p:spTgt spid="2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9">
                                            <p:txEl>
                                              <p:pRg st="1" end="1"/>
                                            </p:txEl>
                                          </p:spTgt>
                                        </p:tgtEl>
                                        <p:attrNameLst>
                                          <p:attrName>style.visibility</p:attrName>
                                        </p:attrNameLst>
                                      </p:cBhvr>
                                      <p:to>
                                        <p:strVal val="visible"/>
                                      </p:to>
                                    </p:set>
                                    <p:animEffect transition="in" filter="fade">
                                      <p:cBhvr>
                                        <p:cTn id="12" dur="500"/>
                                        <p:tgtEl>
                                          <p:spTgt spid="2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9">
                                            <p:txEl>
                                              <p:pRg st="2" end="2"/>
                                            </p:txEl>
                                          </p:spTgt>
                                        </p:tgtEl>
                                        <p:attrNameLst>
                                          <p:attrName>style.visibility</p:attrName>
                                        </p:attrNameLst>
                                      </p:cBhvr>
                                      <p:to>
                                        <p:strVal val="visible"/>
                                      </p:to>
                                    </p:set>
                                    <p:animEffect transition="in" filter="fade">
                                      <p:cBhvr>
                                        <p:cTn id="17" dur="500"/>
                                        <p:tgtEl>
                                          <p:spTgt spid="2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9">
                                            <p:txEl>
                                              <p:pRg st="3" end="3"/>
                                            </p:txEl>
                                          </p:spTgt>
                                        </p:tgtEl>
                                        <p:attrNameLst>
                                          <p:attrName>style.visibility</p:attrName>
                                        </p:attrNameLst>
                                      </p:cBhvr>
                                      <p:to>
                                        <p:strVal val="visible"/>
                                      </p:to>
                                    </p:set>
                                    <p:animEffect transition="in" filter="fade">
                                      <p:cBhvr>
                                        <p:cTn id="22" dur="500"/>
                                        <p:tgtEl>
                                          <p:spTgt spid="22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9">
                                            <p:txEl>
                                              <p:pRg st="4" end="4"/>
                                            </p:txEl>
                                          </p:spTgt>
                                        </p:tgtEl>
                                        <p:attrNameLst>
                                          <p:attrName>style.visibility</p:attrName>
                                        </p:attrNameLst>
                                      </p:cBhvr>
                                      <p:to>
                                        <p:strVal val="visible"/>
                                      </p:to>
                                    </p:set>
                                    <p:animEffect transition="in" filter="fade">
                                      <p:cBhvr>
                                        <p:cTn id="27" dur="500"/>
                                        <p:tgtEl>
                                          <p:spTgt spid="22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9">
                                            <p:txEl>
                                              <p:pRg st="5" end="5"/>
                                            </p:txEl>
                                          </p:spTgt>
                                        </p:tgtEl>
                                        <p:attrNameLst>
                                          <p:attrName>style.visibility</p:attrName>
                                        </p:attrNameLst>
                                      </p:cBhvr>
                                      <p:to>
                                        <p:strVal val="visible"/>
                                      </p:to>
                                    </p:set>
                                    <p:animEffect transition="in" filter="fade">
                                      <p:cBhvr>
                                        <p:cTn id="32" dur="500"/>
                                        <p:tgtEl>
                                          <p:spTgt spid="22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9">
                                            <p:txEl>
                                              <p:pRg st="6" end="6"/>
                                            </p:txEl>
                                          </p:spTgt>
                                        </p:tgtEl>
                                        <p:attrNameLst>
                                          <p:attrName>style.visibility</p:attrName>
                                        </p:attrNameLst>
                                      </p:cBhvr>
                                      <p:to>
                                        <p:strVal val="visible"/>
                                      </p:to>
                                    </p:set>
                                    <p:animEffect transition="in" filter="fade">
                                      <p:cBhvr>
                                        <p:cTn id="37" dur="500"/>
                                        <p:tgtEl>
                                          <p:spTgt spid="22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9">
                                            <p:txEl>
                                              <p:pRg st="7" end="7"/>
                                            </p:txEl>
                                          </p:spTgt>
                                        </p:tgtEl>
                                        <p:attrNameLst>
                                          <p:attrName>style.visibility</p:attrName>
                                        </p:attrNameLst>
                                      </p:cBhvr>
                                      <p:to>
                                        <p:strVal val="visible"/>
                                      </p:to>
                                    </p:set>
                                    <p:animEffect transition="in" filter="fade">
                                      <p:cBhvr>
                                        <p:cTn id="42" dur="500"/>
                                        <p:tgtEl>
                                          <p:spTgt spid="225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9">
                                            <p:txEl>
                                              <p:pRg st="8" end="8"/>
                                            </p:txEl>
                                          </p:spTgt>
                                        </p:tgtEl>
                                        <p:attrNameLst>
                                          <p:attrName>style.visibility</p:attrName>
                                        </p:attrNameLst>
                                      </p:cBhvr>
                                      <p:to>
                                        <p:strVal val="visible"/>
                                      </p:to>
                                    </p:set>
                                    <p:animEffect transition="in" filter="fade">
                                      <p:cBhvr>
                                        <p:cTn id="47" dur="500"/>
                                        <p:tgtEl>
                                          <p:spTgt spid="225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9">
                                            <p:txEl>
                                              <p:pRg st="9" end="9"/>
                                            </p:txEl>
                                          </p:spTgt>
                                        </p:tgtEl>
                                        <p:attrNameLst>
                                          <p:attrName>style.visibility</p:attrName>
                                        </p:attrNameLst>
                                      </p:cBhvr>
                                      <p:to>
                                        <p:strVal val="visible"/>
                                      </p:to>
                                    </p:set>
                                    <p:animEffect transition="in" filter="fade">
                                      <p:cBhvr>
                                        <p:cTn id="52" dur="500"/>
                                        <p:tgtEl>
                                          <p:spTgt spid="225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9">
                                            <p:txEl>
                                              <p:pRg st="10" end="10"/>
                                            </p:txEl>
                                          </p:spTgt>
                                        </p:tgtEl>
                                        <p:attrNameLst>
                                          <p:attrName>style.visibility</p:attrName>
                                        </p:attrNameLst>
                                      </p:cBhvr>
                                      <p:to>
                                        <p:strVal val="visible"/>
                                      </p:to>
                                    </p:set>
                                    <p:animEffect transition="in" filter="fade">
                                      <p:cBhvr>
                                        <p:cTn id="57" dur="500"/>
                                        <p:tgtEl>
                                          <p:spTgt spid="225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50"/>
                                        </p:tgtEl>
                                        <p:attrNameLst>
                                          <p:attrName>style.visibility</p:attrName>
                                        </p:attrNameLst>
                                      </p:cBhvr>
                                      <p:to>
                                        <p:strVal val="visible"/>
                                      </p:to>
                                    </p:set>
                                    <p:animEffect transition="in" filter="fade">
                                      <p:cBhvr>
                                        <p:cTn id="6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2463</Words>
  <Application>Microsoft Office PowerPoint</Application>
  <PresentationFormat>On-screen Show (16:9)</PresentationFormat>
  <Paragraphs>414</Paragraphs>
  <Slides>55</Slides>
  <Notes>55</Notes>
  <HiddenSlides>5</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55</vt:i4>
      </vt:variant>
    </vt:vector>
  </HeadingPairs>
  <TitlesOfParts>
    <vt:vector size="67" baseType="lpstr">
      <vt:lpstr>Arial</vt:lpstr>
      <vt:lpstr>Calibri</vt:lpstr>
      <vt:lpstr>Amatic SC</vt:lpstr>
      <vt:lpstr>Roboto</vt:lpstr>
      <vt:lpstr>Inconsolata</vt:lpstr>
      <vt:lpstr>Roboto Light</vt:lpstr>
      <vt:lpstr>Roboto Medium</vt:lpstr>
      <vt:lpstr>Roboto Thin</vt:lpstr>
      <vt:lpstr>Simple Light</vt:lpstr>
      <vt:lpstr>1_Unbranded</vt:lpstr>
      <vt:lpstr>UCF - Theme</vt:lpstr>
      <vt:lpstr>Simple Light</vt:lpstr>
      <vt:lpstr>Lesson 2.1</vt:lpstr>
      <vt:lpstr>Objectives</vt:lpstr>
      <vt:lpstr>Checking In  </vt:lpstr>
      <vt:lpstr>Instructor Feedback</vt:lpstr>
      <vt:lpstr>Student Feedback</vt:lpstr>
      <vt:lpstr>A Few Admin Things</vt:lpstr>
      <vt:lpstr>Homework</vt:lpstr>
      <vt:lpstr>Recap</vt:lpstr>
      <vt:lpstr>Recap </vt:lpstr>
      <vt:lpstr>What Is Full-Stack Development?</vt:lpstr>
      <vt:lpstr>&gt; Intro to Console</vt:lpstr>
      <vt:lpstr>&lt;title&gt; Intro to HTML &lt;/title&gt;</vt:lpstr>
      <vt:lpstr>Pushing and Pulling with Git</vt:lpstr>
      <vt:lpstr>CSS Syntax</vt:lpstr>
      <vt:lpstr>The Box Model</vt:lpstr>
      <vt:lpstr>Flexbox</vt:lpstr>
      <vt:lpstr>Advanced Layouts</vt:lpstr>
      <vt:lpstr>CSS Positioning</vt:lpstr>
      <vt:lpstr>Resources</vt:lpstr>
      <vt:lpstr>Any Questions/Concerns/Issues?</vt:lpstr>
      <vt:lpstr>Double Take</vt:lpstr>
      <vt:lpstr>Divs and Sections</vt:lpstr>
      <vt:lpstr>Divs and Sections</vt:lpstr>
      <vt:lpstr>Divs and Sections</vt:lpstr>
      <vt:lpstr>Divs and Sections</vt:lpstr>
      <vt:lpstr>Divs and Sections</vt:lpstr>
      <vt:lpstr>Classes vs. IDs</vt:lpstr>
      <vt:lpstr>Chrome DevTools (Inspector)</vt:lpstr>
      <vt:lpstr>Modifying Sites</vt:lpstr>
      <vt:lpstr>Chrome DevTools</vt:lpstr>
      <vt:lpstr>Activity: Modify a Website</vt:lpstr>
      <vt:lpstr>Practice Through Frustration</vt:lpstr>
      <vt:lpstr>Activity: Modify Your Own Website</vt:lpstr>
      <vt:lpstr>PowerPoint Presentation</vt:lpstr>
      <vt:lpstr>CSS Resets</vt:lpstr>
      <vt:lpstr>Loading Multiple CSS Files (Important!)</vt:lpstr>
      <vt:lpstr>Multiple CSS Files</vt:lpstr>
      <vt:lpstr>By a show of hands, which browser do you use? </vt:lpstr>
      <vt:lpstr>Reset.css (or Normalize.css)</vt:lpstr>
      <vt:lpstr>Battle of the Browsers</vt:lpstr>
      <vt:lpstr>CSS Resets</vt:lpstr>
      <vt:lpstr>Why CSS Resets Matter</vt:lpstr>
      <vt:lpstr>Activity: CSS Resets</vt:lpstr>
      <vt:lpstr>Activity: CSS Resets</vt:lpstr>
      <vt:lpstr>To the Web with GitHub!</vt:lpstr>
      <vt:lpstr>The Internet</vt:lpstr>
      <vt:lpstr>The World Will See Our Greatness!</vt:lpstr>
      <vt:lpstr>Let’s All Log In to GitHub</vt:lpstr>
      <vt:lpstr>GitHub Pages Deployment—Personal</vt:lpstr>
      <vt:lpstr>PowerPoint Presentation</vt:lpstr>
      <vt:lpstr>Deploying a Static Personal Site to GitHub Pages</vt:lpstr>
      <vt:lpstr>GitHub Pages Deployment—Project</vt:lpstr>
      <vt:lpstr>Activity: Creating a Project Site Build a newfangled website, and then deploy it to GitHub Pages as a project instead of a personal site.  Additional instructions will be sent via Slack.  </vt:lpstr>
      <vt:lpstr>Deploying a Static Project Site to GitHub Pages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2.1</dc:title>
  <cp:lastModifiedBy>Spencer Shadley</cp:lastModifiedBy>
  <cp:revision>24</cp:revision>
  <dcterms:modified xsi:type="dcterms:W3CDTF">2019-11-18T02:22:20Z</dcterms:modified>
</cp:coreProperties>
</file>